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2"/>
  </p:notesMasterIdLst>
  <p:sldIdLst>
    <p:sldId id="256" r:id="rId2"/>
    <p:sldId id="257" r:id="rId3"/>
    <p:sldId id="260" r:id="rId4"/>
    <p:sldId id="272" r:id="rId5"/>
    <p:sldId id="274" r:id="rId6"/>
    <p:sldId id="263" r:id="rId7"/>
    <p:sldId id="262" r:id="rId8"/>
    <p:sldId id="277" r:id="rId9"/>
    <p:sldId id="278" r:id="rId10"/>
    <p:sldId id="276" r:id="rId11"/>
    <p:sldId id="259" r:id="rId12"/>
    <p:sldId id="264" r:id="rId13"/>
    <p:sldId id="265" r:id="rId14"/>
    <p:sldId id="266" r:id="rId15"/>
    <p:sldId id="268" r:id="rId16"/>
    <p:sldId id="269" r:id="rId17"/>
    <p:sldId id="273" r:id="rId18"/>
    <p:sldId id="279" r:id="rId19"/>
    <p:sldId id="270" r:id="rId20"/>
    <p:sldId id="271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55"/>
    <p:restoredTop sz="50000"/>
  </p:normalViewPr>
  <p:slideViewPr>
    <p:cSldViewPr snapToGrid="0" snapToObjects="1">
      <p:cViewPr varScale="1">
        <p:scale>
          <a:sx n="56" d="100"/>
          <a:sy n="56" d="100"/>
        </p:scale>
        <p:origin x="22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F4EAD8-C4E7-CB46-B3D2-E5F1367E4F4E}" type="doc">
      <dgm:prSet loTypeId="urn:microsoft.com/office/officeart/2005/8/layout/chevron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214C4DF-B5EB-E14C-80D6-6893743EC2A4}">
      <dgm:prSet phldrT="[Text]"/>
      <dgm:spPr/>
      <dgm:t>
        <a:bodyPr/>
        <a:lstStyle/>
        <a:p>
          <a:r>
            <a:rPr lang="en-US" b="1" dirty="0" smtClean="0"/>
            <a:t>ABDOU</a:t>
          </a:r>
          <a:endParaRPr lang="en-US" b="1" dirty="0"/>
        </a:p>
      </dgm:t>
    </dgm:pt>
    <dgm:pt modelId="{FD111E31-BAB8-FB4A-AEE0-7589C57F0696}" type="parTrans" cxnId="{865EB24C-52BD-6D45-8C1E-BE84F2E852FA}">
      <dgm:prSet/>
      <dgm:spPr/>
      <dgm:t>
        <a:bodyPr/>
        <a:lstStyle/>
        <a:p>
          <a:endParaRPr lang="en-US"/>
        </a:p>
      </dgm:t>
    </dgm:pt>
    <dgm:pt modelId="{BB5DCFA4-36E8-E745-B2D7-0EA95ED90ECA}" type="sibTrans" cxnId="{865EB24C-52BD-6D45-8C1E-BE84F2E852FA}">
      <dgm:prSet/>
      <dgm:spPr/>
      <dgm:t>
        <a:bodyPr/>
        <a:lstStyle/>
        <a:p>
          <a:endParaRPr lang="en-US"/>
        </a:p>
      </dgm:t>
    </dgm:pt>
    <dgm:pt modelId="{3A5725FD-32CB-144D-AE7A-7B5E13B0B082}">
      <dgm:prSet phldrT="[Text]"/>
      <dgm:spPr/>
      <dgm:t>
        <a:bodyPr/>
        <a:lstStyle/>
        <a:p>
          <a:r>
            <a:rPr lang="en-US" dirty="0" smtClean="0"/>
            <a:t>QUI EST DONALD TRUMP?</a:t>
          </a:r>
          <a:endParaRPr lang="en-US" dirty="0"/>
        </a:p>
      </dgm:t>
    </dgm:pt>
    <dgm:pt modelId="{E16BB2F4-929C-764A-984B-20BF6C7ABE19}" type="parTrans" cxnId="{DC9BABCD-2D01-1E46-80AB-77E3EC98C7BB}">
      <dgm:prSet/>
      <dgm:spPr/>
      <dgm:t>
        <a:bodyPr/>
        <a:lstStyle/>
        <a:p>
          <a:endParaRPr lang="en-US"/>
        </a:p>
      </dgm:t>
    </dgm:pt>
    <dgm:pt modelId="{7D1EFBF8-680D-1041-8749-380DE1A1C49B}" type="sibTrans" cxnId="{DC9BABCD-2D01-1E46-80AB-77E3EC98C7BB}">
      <dgm:prSet/>
      <dgm:spPr/>
      <dgm:t>
        <a:bodyPr/>
        <a:lstStyle/>
        <a:p>
          <a:endParaRPr lang="en-US"/>
        </a:p>
      </dgm:t>
    </dgm:pt>
    <dgm:pt modelId="{2447342F-C4AE-B448-B184-091804137CCA}">
      <dgm:prSet phldrT="[Text]"/>
      <dgm:spPr/>
      <dgm:t>
        <a:bodyPr/>
        <a:lstStyle/>
        <a:p>
          <a:r>
            <a:rPr lang="en-US" dirty="0" smtClean="0"/>
            <a:t>SALAH</a:t>
          </a:r>
          <a:endParaRPr lang="en-US" dirty="0"/>
        </a:p>
      </dgm:t>
    </dgm:pt>
    <dgm:pt modelId="{E16B0EF7-82E3-4547-95CD-7B278B39AFA1}" type="parTrans" cxnId="{CE6BFCD9-1E70-F048-9BC4-F3E3C4B75400}">
      <dgm:prSet/>
      <dgm:spPr/>
      <dgm:t>
        <a:bodyPr/>
        <a:lstStyle/>
        <a:p>
          <a:endParaRPr lang="en-US"/>
        </a:p>
      </dgm:t>
    </dgm:pt>
    <dgm:pt modelId="{30ABEC9A-2C2A-C64F-A656-6D596FF5D451}" type="sibTrans" cxnId="{CE6BFCD9-1E70-F048-9BC4-F3E3C4B75400}">
      <dgm:prSet/>
      <dgm:spPr/>
      <dgm:t>
        <a:bodyPr/>
        <a:lstStyle/>
        <a:p>
          <a:endParaRPr lang="en-US"/>
        </a:p>
      </dgm:t>
    </dgm:pt>
    <dgm:pt modelId="{EEB84C13-20AE-AA4B-B6CC-C9744275EB48}">
      <dgm:prSet phldrT="[Text]"/>
      <dgm:spPr/>
      <dgm:t>
        <a:bodyPr/>
        <a:lstStyle/>
        <a:p>
          <a:r>
            <a:rPr lang="en-US" dirty="0" smtClean="0"/>
            <a:t>POURQUOI PARLER DE DONALD TRUMP?</a:t>
          </a:r>
          <a:endParaRPr lang="en-US" dirty="0"/>
        </a:p>
      </dgm:t>
    </dgm:pt>
    <dgm:pt modelId="{5F0922D1-47AF-2747-BC2D-9E17CBB6BDE8}" type="parTrans" cxnId="{5ACDD944-F007-A74B-9F1D-61462287EC2F}">
      <dgm:prSet/>
      <dgm:spPr/>
      <dgm:t>
        <a:bodyPr/>
        <a:lstStyle/>
        <a:p>
          <a:endParaRPr lang="en-US"/>
        </a:p>
      </dgm:t>
    </dgm:pt>
    <dgm:pt modelId="{75DD6304-6BE3-C44B-A17F-FFB77F324056}" type="sibTrans" cxnId="{5ACDD944-F007-A74B-9F1D-61462287EC2F}">
      <dgm:prSet/>
      <dgm:spPr/>
      <dgm:t>
        <a:bodyPr/>
        <a:lstStyle/>
        <a:p>
          <a:endParaRPr lang="en-US"/>
        </a:p>
      </dgm:t>
    </dgm:pt>
    <dgm:pt modelId="{BEAFE4AA-23E8-4E43-A778-861165C28B23}">
      <dgm:prSet phldrT="[Text]"/>
      <dgm:spPr/>
      <dgm:t>
        <a:bodyPr/>
        <a:lstStyle/>
        <a:p>
          <a:r>
            <a:rPr lang="en-US" dirty="0" smtClean="0"/>
            <a:t>NOUAMAN</a:t>
          </a:r>
          <a:endParaRPr lang="en-US" dirty="0"/>
        </a:p>
      </dgm:t>
    </dgm:pt>
    <dgm:pt modelId="{347AD0B6-4F4E-4F43-ACB4-FA979BCDE329}" type="parTrans" cxnId="{6556665C-D3EE-6B4A-823F-80772B6DA21E}">
      <dgm:prSet/>
      <dgm:spPr/>
      <dgm:t>
        <a:bodyPr/>
        <a:lstStyle/>
        <a:p>
          <a:endParaRPr lang="en-US"/>
        </a:p>
      </dgm:t>
    </dgm:pt>
    <dgm:pt modelId="{F73625EA-BACA-4E46-AEB6-BDC3FA476535}" type="sibTrans" cxnId="{6556665C-D3EE-6B4A-823F-80772B6DA21E}">
      <dgm:prSet/>
      <dgm:spPr/>
      <dgm:t>
        <a:bodyPr/>
        <a:lstStyle/>
        <a:p>
          <a:endParaRPr lang="en-US"/>
        </a:p>
      </dgm:t>
    </dgm:pt>
    <dgm:pt modelId="{D906888F-728B-3142-977C-B02509809FDD}">
      <dgm:prSet phldrT="[Text]"/>
      <dgm:spPr/>
      <dgm:t>
        <a:bodyPr/>
        <a:lstStyle/>
        <a:p>
          <a:r>
            <a:rPr lang="en-US" dirty="0" smtClean="0"/>
            <a:t>LA CANDIDATURE DE DONALD TRUMP AUX PRIMAIRES REPUBLICAINES.</a:t>
          </a:r>
          <a:endParaRPr lang="en-US" dirty="0"/>
        </a:p>
      </dgm:t>
    </dgm:pt>
    <dgm:pt modelId="{110966B3-A231-3445-9236-0A9E1784F9CE}" type="parTrans" cxnId="{95FB05FA-A398-F749-A562-3B700BDB0C44}">
      <dgm:prSet/>
      <dgm:spPr/>
      <dgm:t>
        <a:bodyPr/>
        <a:lstStyle/>
        <a:p>
          <a:endParaRPr lang="en-US"/>
        </a:p>
      </dgm:t>
    </dgm:pt>
    <dgm:pt modelId="{E71E1141-B0EB-A943-B734-0655059E19E8}" type="sibTrans" cxnId="{95FB05FA-A398-F749-A562-3B700BDB0C44}">
      <dgm:prSet/>
      <dgm:spPr/>
      <dgm:t>
        <a:bodyPr/>
        <a:lstStyle/>
        <a:p>
          <a:endParaRPr lang="en-US"/>
        </a:p>
      </dgm:t>
    </dgm:pt>
    <dgm:pt modelId="{DEA5B3ED-6AC5-A449-8681-B408F2819B67}">
      <dgm:prSet/>
      <dgm:spPr/>
      <dgm:t>
        <a:bodyPr/>
        <a:lstStyle/>
        <a:p>
          <a:r>
            <a:rPr lang="en-US" dirty="0" smtClean="0"/>
            <a:t>OMAR</a:t>
          </a:r>
          <a:endParaRPr lang="en-US" dirty="0"/>
        </a:p>
      </dgm:t>
    </dgm:pt>
    <dgm:pt modelId="{9E241CFD-ACB1-E14B-92C2-4C038D6C633C}" type="parTrans" cxnId="{E6F516F0-2F3D-584E-A020-E971A1E4983E}">
      <dgm:prSet/>
      <dgm:spPr/>
      <dgm:t>
        <a:bodyPr/>
        <a:lstStyle/>
        <a:p>
          <a:endParaRPr lang="en-US"/>
        </a:p>
      </dgm:t>
    </dgm:pt>
    <dgm:pt modelId="{854EE27C-F234-1947-8DBC-8CB8828B2212}" type="sibTrans" cxnId="{E6F516F0-2F3D-584E-A020-E971A1E4983E}">
      <dgm:prSet/>
      <dgm:spPr/>
      <dgm:t>
        <a:bodyPr/>
        <a:lstStyle/>
        <a:p>
          <a:endParaRPr lang="en-US"/>
        </a:p>
      </dgm:t>
    </dgm:pt>
    <dgm:pt modelId="{670C950B-5C4B-C44E-AD6A-4DF366BC6CDF}">
      <dgm:prSet/>
      <dgm:spPr/>
      <dgm:t>
        <a:bodyPr/>
        <a:lstStyle/>
        <a:p>
          <a:r>
            <a:rPr lang="en-US" dirty="0" smtClean="0"/>
            <a:t>SAFAA</a:t>
          </a:r>
          <a:endParaRPr lang="en-US" dirty="0"/>
        </a:p>
      </dgm:t>
    </dgm:pt>
    <dgm:pt modelId="{4160C746-0A66-F54F-A366-152991363900}" type="parTrans" cxnId="{CC382828-92E0-814D-BED7-B22F177FCD78}">
      <dgm:prSet/>
      <dgm:spPr/>
      <dgm:t>
        <a:bodyPr/>
        <a:lstStyle/>
        <a:p>
          <a:endParaRPr lang="en-US"/>
        </a:p>
      </dgm:t>
    </dgm:pt>
    <dgm:pt modelId="{7201CAB8-3D54-1444-9859-A4893615BD1A}" type="sibTrans" cxnId="{CC382828-92E0-814D-BED7-B22F177FCD78}">
      <dgm:prSet/>
      <dgm:spPr/>
      <dgm:t>
        <a:bodyPr/>
        <a:lstStyle/>
        <a:p>
          <a:endParaRPr lang="en-US"/>
        </a:p>
      </dgm:t>
    </dgm:pt>
    <dgm:pt modelId="{56B6836A-068B-A94B-BF11-E18D21B60DF8}">
      <dgm:prSet/>
      <dgm:spPr/>
      <dgm:t>
        <a:bodyPr/>
        <a:lstStyle/>
        <a:p>
          <a:r>
            <a:rPr lang="en-US" dirty="0" smtClean="0"/>
            <a:t>POLEMIQUE SUR LES MUSULMANS</a:t>
          </a:r>
          <a:endParaRPr lang="en-US" dirty="0"/>
        </a:p>
      </dgm:t>
    </dgm:pt>
    <dgm:pt modelId="{B8D99758-734F-0941-A43D-BC2E0C13B6E2}" type="parTrans" cxnId="{CD2150D3-DCF5-7245-B868-C5FEC0893FED}">
      <dgm:prSet/>
      <dgm:spPr/>
      <dgm:t>
        <a:bodyPr/>
        <a:lstStyle/>
        <a:p>
          <a:endParaRPr lang="en-US"/>
        </a:p>
      </dgm:t>
    </dgm:pt>
    <dgm:pt modelId="{E5086C2B-8A55-E943-B764-D317363414D6}" type="sibTrans" cxnId="{CD2150D3-DCF5-7245-B868-C5FEC0893FED}">
      <dgm:prSet/>
      <dgm:spPr/>
      <dgm:t>
        <a:bodyPr/>
        <a:lstStyle/>
        <a:p>
          <a:endParaRPr lang="en-US"/>
        </a:p>
      </dgm:t>
    </dgm:pt>
    <dgm:pt modelId="{032790B1-7981-3941-8BE3-E56B14479C9E}">
      <dgm:prSet/>
      <dgm:spPr/>
      <dgm:t>
        <a:bodyPr/>
        <a:lstStyle/>
        <a:p>
          <a:r>
            <a:rPr lang="en-US" dirty="0" smtClean="0"/>
            <a:t>CE QUE REPRESENTE IDEOLOGIQUEMENT DONALD TRUMP, ET QUI SONT SES SOUTIENS IDEOLOGIQUES</a:t>
          </a:r>
          <a:endParaRPr lang="en-US" dirty="0"/>
        </a:p>
      </dgm:t>
    </dgm:pt>
    <dgm:pt modelId="{5FE8DDFE-DF1F-3545-86A0-7A54C37990ED}" type="parTrans" cxnId="{7F78947F-621B-D540-B36D-3A67E24B14B4}">
      <dgm:prSet/>
      <dgm:spPr/>
      <dgm:t>
        <a:bodyPr/>
        <a:lstStyle/>
        <a:p>
          <a:endParaRPr lang="en-US"/>
        </a:p>
      </dgm:t>
    </dgm:pt>
    <dgm:pt modelId="{2A275025-1C01-874A-8C50-D5193E8E55FB}" type="sibTrans" cxnId="{7F78947F-621B-D540-B36D-3A67E24B14B4}">
      <dgm:prSet/>
      <dgm:spPr/>
      <dgm:t>
        <a:bodyPr/>
        <a:lstStyle/>
        <a:p>
          <a:endParaRPr lang="en-US"/>
        </a:p>
      </dgm:t>
    </dgm:pt>
    <dgm:pt modelId="{7A70FCE6-49BA-6140-99BB-404D3BD60357}">
      <dgm:prSet/>
      <dgm:spPr/>
      <dgm:t>
        <a:bodyPr/>
        <a:lstStyle/>
        <a:p>
          <a:r>
            <a:rPr lang="en-US" dirty="0" smtClean="0"/>
            <a:t>Kamal</a:t>
          </a:r>
          <a:endParaRPr lang="en-US" dirty="0"/>
        </a:p>
      </dgm:t>
    </dgm:pt>
    <dgm:pt modelId="{D2272B56-969F-CE4D-8587-185C03C46ACB}" type="parTrans" cxnId="{1C3768AA-3081-9148-821B-848F02B6647D}">
      <dgm:prSet/>
      <dgm:spPr/>
      <dgm:t>
        <a:bodyPr/>
        <a:lstStyle/>
        <a:p>
          <a:endParaRPr lang="en-US"/>
        </a:p>
      </dgm:t>
    </dgm:pt>
    <dgm:pt modelId="{8F092A8B-5C14-B441-BAA3-3047D9B6AC10}" type="sibTrans" cxnId="{1C3768AA-3081-9148-821B-848F02B6647D}">
      <dgm:prSet/>
      <dgm:spPr/>
      <dgm:t>
        <a:bodyPr/>
        <a:lstStyle/>
        <a:p>
          <a:endParaRPr lang="en-US"/>
        </a:p>
      </dgm:t>
    </dgm:pt>
    <dgm:pt modelId="{CB2F1A52-46D6-9F40-8A47-8C80F904BD04}">
      <dgm:prSet/>
      <dgm:spPr/>
      <dgm:t>
        <a:bodyPr/>
        <a:lstStyle/>
        <a:p>
          <a:r>
            <a:rPr lang="fr-FR" noProof="0" dirty="0" smtClean="0"/>
            <a:t>RELATION AVEC </a:t>
          </a:r>
          <a:r>
            <a:rPr lang="fr-FR" noProof="0" smtClean="0"/>
            <a:t>SES CONCURRENTS </a:t>
          </a:r>
          <a:endParaRPr lang="fr-FR" noProof="0" dirty="0"/>
        </a:p>
      </dgm:t>
    </dgm:pt>
    <dgm:pt modelId="{AFDBD17B-181E-584A-9D1F-991E7D3A932A}" type="parTrans" cxnId="{5FC12CEB-A214-0046-AACF-420B7A694157}">
      <dgm:prSet/>
      <dgm:spPr/>
      <dgm:t>
        <a:bodyPr/>
        <a:lstStyle/>
        <a:p>
          <a:endParaRPr lang="en-US"/>
        </a:p>
      </dgm:t>
    </dgm:pt>
    <dgm:pt modelId="{192FED01-1D02-4042-B810-9EE8292A0E4D}" type="sibTrans" cxnId="{5FC12CEB-A214-0046-AACF-420B7A694157}">
      <dgm:prSet/>
      <dgm:spPr/>
      <dgm:t>
        <a:bodyPr/>
        <a:lstStyle/>
        <a:p>
          <a:endParaRPr lang="en-US"/>
        </a:p>
      </dgm:t>
    </dgm:pt>
    <dgm:pt modelId="{CA8232B3-9DA4-E943-B32F-65082FD3D885}" type="pres">
      <dgm:prSet presAssocID="{BAF4EAD8-C4E7-CB46-B3D2-E5F1367E4F4E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0EB96BB-41F8-9E45-8ACE-F9CD5B784A0E}" type="pres">
      <dgm:prSet presAssocID="{9214C4DF-B5EB-E14C-80D6-6893743EC2A4}" presName="composite" presStyleCnt="0"/>
      <dgm:spPr/>
    </dgm:pt>
    <dgm:pt modelId="{A2F4B549-4774-B743-8136-8E6F86322D5E}" type="pres">
      <dgm:prSet presAssocID="{9214C4DF-B5EB-E14C-80D6-6893743EC2A4}" presName="parentText" presStyleLbl="align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C06539-58FF-1344-B459-6C915773A48E}" type="pres">
      <dgm:prSet presAssocID="{9214C4DF-B5EB-E14C-80D6-6893743EC2A4}" presName="descendantText" presStyleLbl="alignAcc1" presStyleIdx="0" presStyleCnt="6" custLinFactNeighborX="1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E15C58-7330-5542-9C5A-78FCFDC79AD6}" type="pres">
      <dgm:prSet presAssocID="{BB5DCFA4-36E8-E745-B2D7-0EA95ED90ECA}" presName="sp" presStyleCnt="0"/>
      <dgm:spPr/>
    </dgm:pt>
    <dgm:pt modelId="{2E186341-EDAF-584A-A0E4-30593DBCB02E}" type="pres">
      <dgm:prSet presAssocID="{2447342F-C4AE-B448-B184-091804137CCA}" presName="composite" presStyleCnt="0"/>
      <dgm:spPr/>
    </dgm:pt>
    <dgm:pt modelId="{66011277-E83F-9044-B7A6-7E6E982138CB}" type="pres">
      <dgm:prSet presAssocID="{2447342F-C4AE-B448-B184-091804137CCA}" presName="parentText" presStyleLbl="align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BDCBEF-C73F-A845-8914-FE27C9305594}" type="pres">
      <dgm:prSet presAssocID="{2447342F-C4AE-B448-B184-091804137CCA}" presName="descendantText" presStyleLbl="align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70F27D-F68B-7441-BB91-04A60D72339F}" type="pres">
      <dgm:prSet presAssocID="{30ABEC9A-2C2A-C64F-A656-6D596FF5D451}" presName="sp" presStyleCnt="0"/>
      <dgm:spPr/>
    </dgm:pt>
    <dgm:pt modelId="{ACB8A3AB-2C7D-CC49-A433-A7E570CBDE3B}" type="pres">
      <dgm:prSet presAssocID="{BEAFE4AA-23E8-4E43-A778-861165C28B23}" presName="composite" presStyleCnt="0"/>
      <dgm:spPr/>
    </dgm:pt>
    <dgm:pt modelId="{8E4DF741-D635-9C45-B04F-A599574203A8}" type="pres">
      <dgm:prSet presAssocID="{BEAFE4AA-23E8-4E43-A778-861165C28B23}" presName="parentText" presStyleLbl="align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96F687-D5F4-1843-AB22-D436D783F9DB}" type="pres">
      <dgm:prSet presAssocID="{BEAFE4AA-23E8-4E43-A778-861165C28B23}" presName="descendantText" presStyleLbl="align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D27CCA-0E65-E340-90E4-E58E95351D51}" type="pres">
      <dgm:prSet presAssocID="{F73625EA-BACA-4E46-AEB6-BDC3FA476535}" presName="sp" presStyleCnt="0"/>
      <dgm:spPr/>
    </dgm:pt>
    <dgm:pt modelId="{5BF9DEE5-D6D3-DA42-B03B-2C5AB390AD6E}" type="pres">
      <dgm:prSet presAssocID="{7A70FCE6-49BA-6140-99BB-404D3BD60357}" presName="composite" presStyleCnt="0"/>
      <dgm:spPr/>
    </dgm:pt>
    <dgm:pt modelId="{2996A1A4-16B2-5B45-9461-17FBC61AFD11}" type="pres">
      <dgm:prSet presAssocID="{7A70FCE6-49BA-6140-99BB-404D3BD60357}" presName="parentText" presStyleLbl="align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A5A52D-5E8E-6A4A-8DBB-32A8C696001D}" type="pres">
      <dgm:prSet presAssocID="{7A70FCE6-49BA-6140-99BB-404D3BD60357}" presName="descendantText" presStyleLbl="align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0E1C40-B5D0-BB48-A387-ABFFF3B2E7A8}" type="pres">
      <dgm:prSet presAssocID="{8F092A8B-5C14-B441-BAA3-3047D9B6AC10}" presName="sp" presStyleCnt="0"/>
      <dgm:spPr/>
    </dgm:pt>
    <dgm:pt modelId="{0A3B977A-68DA-B245-9578-FF6FFAD43ECD}" type="pres">
      <dgm:prSet presAssocID="{DEA5B3ED-6AC5-A449-8681-B408F2819B67}" presName="composite" presStyleCnt="0"/>
      <dgm:spPr/>
    </dgm:pt>
    <dgm:pt modelId="{B4AAA873-7C1E-134E-AB58-EFAD7E256301}" type="pres">
      <dgm:prSet presAssocID="{DEA5B3ED-6AC5-A449-8681-B408F2819B67}" presName="parentText" presStyleLbl="align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1B0F5D-2FCB-4747-A15A-8D2231C315EE}" type="pres">
      <dgm:prSet presAssocID="{DEA5B3ED-6AC5-A449-8681-B408F2819B67}" presName="descendantText" presStyleLbl="align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BE8699-B4D2-4748-ADC5-E9B24E9678B0}" type="pres">
      <dgm:prSet presAssocID="{854EE27C-F234-1947-8DBC-8CB8828B2212}" presName="sp" presStyleCnt="0"/>
      <dgm:spPr/>
    </dgm:pt>
    <dgm:pt modelId="{B6FE394B-0292-6241-9060-07DBA708297C}" type="pres">
      <dgm:prSet presAssocID="{670C950B-5C4B-C44E-AD6A-4DF366BC6CDF}" presName="composite" presStyleCnt="0"/>
      <dgm:spPr/>
    </dgm:pt>
    <dgm:pt modelId="{58E84734-12F0-F94A-84C6-1BD16DD4CD3D}" type="pres">
      <dgm:prSet presAssocID="{670C950B-5C4B-C44E-AD6A-4DF366BC6CDF}" presName="parentText" presStyleLbl="align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D77A6E-18EC-1941-9EBC-A114E727F151}" type="pres">
      <dgm:prSet presAssocID="{670C950B-5C4B-C44E-AD6A-4DF366BC6CDF}" presName="descendantText" presStyleLbl="align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30738A1-DC78-6944-B511-5FDDE356F202}" type="presOf" srcId="{BAF4EAD8-C4E7-CB46-B3D2-E5F1367E4F4E}" destId="{CA8232B3-9DA4-E943-B32F-65082FD3D885}" srcOrd="0" destOrd="0" presId="urn:microsoft.com/office/officeart/2005/8/layout/chevron2"/>
    <dgm:cxn modelId="{C119A5EE-0FF7-2947-BA03-CCF0F7AB9285}" type="presOf" srcId="{BEAFE4AA-23E8-4E43-A778-861165C28B23}" destId="{8E4DF741-D635-9C45-B04F-A599574203A8}" srcOrd="0" destOrd="0" presId="urn:microsoft.com/office/officeart/2005/8/layout/chevron2"/>
    <dgm:cxn modelId="{73F71470-DF3E-2D49-B619-C83356EBF978}" type="presOf" srcId="{7A70FCE6-49BA-6140-99BB-404D3BD60357}" destId="{2996A1A4-16B2-5B45-9461-17FBC61AFD11}" srcOrd="0" destOrd="0" presId="urn:microsoft.com/office/officeart/2005/8/layout/chevron2"/>
    <dgm:cxn modelId="{6556665C-D3EE-6B4A-823F-80772B6DA21E}" srcId="{BAF4EAD8-C4E7-CB46-B3D2-E5F1367E4F4E}" destId="{BEAFE4AA-23E8-4E43-A778-861165C28B23}" srcOrd="2" destOrd="0" parTransId="{347AD0B6-4F4E-4F43-ACB4-FA979BCDE329}" sibTransId="{F73625EA-BACA-4E46-AEB6-BDC3FA476535}"/>
    <dgm:cxn modelId="{13B4D288-39FD-7A4A-BE5E-63779D187B53}" type="presOf" srcId="{DEA5B3ED-6AC5-A449-8681-B408F2819B67}" destId="{B4AAA873-7C1E-134E-AB58-EFAD7E256301}" srcOrd="0" destOrd="0" presId="urn:microsoft.com/office/officeart/2005/8/layout/chevron2"/>
    <dgm:cxn modelId="{B022F6D8-FFEC-714A-A7B5-B344E0AEC1DD}" type="presOf" srcId="{D906888F-728B-3142-977C-B02509809FDD}" destId="{CC96F687-D5F4-1843-AB22-D436D783F9DB}" srcOrd="0" destOrd="0" presId="urn:microsoft.com/office/officeart/2005/8/layout/chevron2"/>
    <dgm:cxn modelId="{7F78947F-621B-D540-B36D-3A67E24B14B4}" srcId="{670C950B-5C4B-C44E-AD6A-4DF366BC6CDF}" destId="{032790B1-7981-3941-8BE3-E56B14479C9E}" srcOrd="0" destOrd="0" parTransId="{5FE8DDFE-DF1F-3545-86A0-7A54C37990ED}" sibTransId="{2A275025-1C01-874A-8C50-D5193E8E55FB}"/>
    <dgm:cxn modelId="{CD2150D3-DCF5-7245-B868-C5FEC0893FED}" srcId="{DEA5B3ED-6AC5-A449-8681-B408F2819B67}" destId="{56B6836A-068B-A94B-BF11-E18D21B60DF8}" srcOrd="0" destOrd="0" parTransId="{B8D99758-734F-0941-A43D-BC2E0C13B6E2}" sibTransId="{E5086C2B-8A55-E943-B764-D317363414D6}"/>
    <dgm:cxn modelId="{865EB24C-52BD-6D45-8C1E-BE84F2E852FA}" srcId="{BAF4EAD8-C4E7-CB46-B3D2-E5F1367E4F4E}" destId="{9214C4DF-B5EB-E14C-80D6-6893743EC2A4}" srcOrd="0" destOrd="0" parTransId="{FD111E31-BAB8-FB4A-AEE0-7589C57F0696}" sibTransId="{BB5DCFA4-36E8-E745-B2D7-0EA95ED90ECA}"/>
    <dgm:cxn modelId="{CE6BFCD9-1E70-F048-9BC4-F3E3C4B75400}" srcId="{BAF4EAD8-C4E7-CB46-B3D2-E5F1367E4F4E}" destId="{2447342F-C4AE-B448-B184-091804137CCA}" srcOrd="1" destOrd="0" parTransId="{E16B0EF7-82E3-4547-95CD-7B278B39AFA1}" sibTransId="{30ABEC9A-2C2A-C64F-A656-6D596FF5D451}"/>
    <dgm:cxn modelId="{370D73AB-7DCA-5F45-9CE7-03344528BFFB}" type="presOf" srcId="{CB2F1A52-46D6-9F40-8A47-8C80F904BD04}" destId="{BAA5A52D-5E8E-6A4A-8DBB-32A8C696001D}" srcOrd="0" destOrd="0" presId="urn:microsoft.com/office/officeart/2005/8/layout/chevron2"/>
    <dgm:cxn modelId="{3160D520-C7AC-0949-AAEC-859987B61972}" type="presOf" srcId="{032790B1-7981-3941-8BE3-E56B14479C9E}" destId="{64D77A6E-18EC-1941-9EBC-A114E727F151}" srcOrd="0" destOrd="0" presId="urn:microsoft.com/office/officeart/2005/8/layout/chevron2"/>
    <dgm:cxn modelId="{18CC190D-DB00-1B4E-9A0C-E28DD68122C3}" type="presOf" srcId="{9214C4DF-B5EB-E14C-80D6-6893743EC2A4}" destId="{A2F4B549-4774-B743-8136-8E6F86322D5E}" srcOrd="0" destOrd="0" presId="urn:microsoft.com/office/officeart/2005/8/layout/chevron2"/>
    <dgm:cxn modelId="{0BC95B8B-35B8-0A44-A9AC-EA39F8C9E67F}" type="presOf" srcId="{56B6836A-068B-A94B-BF11-E18D21B60DF8}" destId="{E41B0F5D-2FCB-4747-A15A-8D2231C315EE}" srcOrd="0" destOrd="0" presId="urn:microsoft.com/office/officeart/2005/8/layout/chevron2"/>
    <dgm:cxn modelId="{5ACDD944-F007-A74B-9F1D-61462287EC2F}" srcId="{2447342F-C4AE-B448-B184-091804137CCA}" destId="{EEB84C13-20AE-AA4B-B6CC-C9744275EB48}" srcOrd="0" destOrd="0" parTransId="{5F0922D1-47AF-2747-BC2D-9E17CBB6BDE8}" sibTransId="{75DD6304-6BE3-C44B-A17F-FFB77F324056}"/>
    <dgm:cxn modelId="{1A1D5075-635D-B64A-90A7-C39336A5D83F}" type="presOf" srcId="{3A5725FD-32CB-144D-AE7A-7B5E13B0B082}" destId="{48C06539-58FF-1344-B459-6C915773A48E}" srcOrd="0" destOrd="0" presId="urn:microsoft.com/office/officeart/2005/8/layout/chevron2"/>
    <dgm:cxn modelId="{1C3768AA-3081-9148-821B-848F02B6647D}" srcId="{BAF4EAD8-C4E7-CB46-B3D2-E5F1367E4F4E}" destId="{7A70FCE6-49BA-6140-99BB-404D3BD60357}" srcOrd="3" destOrd="0" parTransId="{D2272B56-969F-CE4D-8587-185C03C46ACB}" sibTransId="{8F092A8B-5C14-B441-BAA3-3047D9B6AC10}"/>
    <dgm:cxn modelId="{BEA9C61A-9593-0847-B0DE-DCC816DDF0F4}" type="presOf" srcId="{EEB84C13-20AE-AA4B-B6CC-C9744275EB48}" destId="{43BDCBEF-C73F-A845-8914-FE27C9305594}" srcOrd="0" destOrd="0" presId="urn:microsoft.com/office/officeart/2005/8/layout/chevron2"/>
    <dgm:cxn modelId="{DC9BABCD-2D01-1E46-80AB-77E3EC98C7BB}" srcId="{9214C4DF-B5EB-E14C-80D6-6893743EC2A4}" destId="{3A5725FD-32CB-144D-AE7A-7B5E13B0B082}" srcOrd="0" destOrd="0" parTransId="{E16BB2F4-929C-764A-984B-20BF6C7ABE19}" sibTransId="{7D1EFBF8-680D-1041-8749-380DE1A1C49B}"/>
    <dgm:cxn modelId="{5FC12CEB-A214-0046-AACF-420B7A694157}" srcId="{7A70FCE6-49BA-6140-99BB-404D3BD60357}" destId="{CB2F1A52-46D6-9F40-8A47-8C80F904BD04}" srcOrd="0" destOrd="0" parTransId="{AFDBD17B-181E-584A-9D1F-991E7D3A932A}" sibTransId="{192FED01-1D02-4042-B810-9EE8292A0E4D}"/>
    <dgm:cxn modelId="{A0D78DB9-F2F4-9F47-B70B-E3D460B23477}" type="presOf" srcId="{670C950B-5C4B-C44E-AD6A-4DF366BC6CDF}" destId="{58E84734-12F0-F94A-84C6-1BD16DD4CD3D}" srcOrd="0" destOrd="0" presId="urn:microsoft.com/office/officeart/2005/8/layout/chevron2"/>
    <dgm:cxn modelId="{CC382828-92E0-814D-BED7-B22F177FCD78}" srcId="{BAF4EAD8-C4E7-CB46-B3D2-E5F1367E4F4E}" destId="{670C950B-5C4B-C44E-AD6A-4DF366BC6CDF}" srcOrd="5" destOrd="0" parTransId="{4160C746-0A66-F54F-A366-152991363900}" sibTransId="{7201CAB8-3D54-1444-9859-A4893615BD1A}"/>
    <dgm:cxn modelId="{95FB05FA-A398-F749-A562-3B700BDB0C44}" srcId="{BEAFE4AA-23E8-4E43-A778-861165C28B23}" destId="{D906888F-728B-3142-977C-B02509809FDD}" srcOrd="0" destOrd="0" parTransId="{110966B3-A231-3445-9236-0A9E1784F9CE}" sibTransId="{E71E1141-B0EB-A943-B734-0655059E19E8}"/>
    <dgm:cxn modelId="{301AE6EB-AA50-FA47-A40F-CFEC63DD5D54}" type="presOf" srcId="{2447342F-C4AE-B448-B184-091804137CCA}" destId="{66011277-E83F-9044-B7A6-7E6E982138CB}" srcOrd="0" destOrd="0" presId="urn:microsoft.com/office/officeart/2005/8/layout/chevron2"/>
    <dgm:cxn modelId="{E6F516F0-2F3D-584E-A020-E971A1E4983E}" srcId="{BAF4EAD8-C4E7-CB46-B3D2-E5F1367E4F4E}" destId="{DEA5B3ED-6AC5-A449-8681-B408F2819B67}" srcOrd="4" destOrd="0" parTransId="{9E241CFD-ACB1-E14B-92C2-4C038D6C633C}" sibTransId="{854EE27C-F234-1947-8DBC-8CB8828B2212}"/>
    <dgm:cxn modelId="{3B6029AB-C586-C648-844A-8B81FD21DD7D}" type="presParOf" srcId="{CA8232B3-9DA4-E943-B32F-65082FD3D885}" destId="{80EB96BB-41F8-9E45-8ACE-F9CD5B784A0E}" srcOrd="0" destOrd="0" presId="urn:microsoft.com/office/officeart/2005/8/layout/chevron2"/>
    <dgm:cxn modelId="{E8D82550-F10B-C042-B1F6-8060E7D5C88F}" type="presParOf" srcId="{80EB96BB-41F8-9E45-8ACE-F9CD5B784A0E}" destId="{A2F4B549-4774-B743-8136-8E6F86322D5E}" srcOrd="0" destOrd="0" presId="urn:microsoft.com/office/officeart/2005/8/layout/chevron2"/>
    <dgm:cxn modelId="{30E6077D-3FCA-3344-8217-1161F488D235}" type="presParOf" srcId="{80EB96BB-41F8-9E45-8ACE-F9CD5B784A0E}" destId="{48C06539-58FF-1344-B459-6C915773A48E}" srcOrd="1" destOrd="0" presId="urn:microsoft.com/office/officeart/2005/8/layout/chevron2"/>
    <dgm:cxn modelId="{5CE83567-FA60-8340-95AE-A9CE05B852A5}" type="presParOf" srcId="{CA8232B3-9DA4-E943-B32F-65082FD3D885}" destId="{47E15C58-7330-5542-9C5A-78FCFDC79AD6}" srcOrd="1" destOrd="0" presId="urn:microsoft.com/office/officeart/2005/8/layout/chevron2"/>
    <dgm:cxn modelId="{15008616-98EF-5B41-BF3E-1F8EDEE316A6}" type="presParOf" srcId="{CA8232B3-9DA4-E943-B32F-65082FD3D885}" destId="{2E186341-EDAF-584A-A0E4-30593DBCB02E}" srcOrd="2" destOrd="0" presId="urn:microsoft.com/office/officeart/2005/8/layout/chevron2"/>
    <dgm:cxn modelId="{8FCFD086-F7EB-F349-9D69-8CDC9094A263}" type="presParOf" srcId="{2E186341-EDAF-584A-A0E4-30593DBCB02E}" destId="{66011277-E83F-9044-B7A6-7E6E982138CB}" srcOrd="0" destOrd="0" presId="urn:microsoft.com/office/officeart/2005/8/layout/chevron2"/>
    <dgm:cxn modelId="{5E6C060C-3C0E-8146-8F2E-0E7D06919CDF}" type="presParOf" srcId="{2E186341-EDAF-584A-A0E4-30593DBCB02E}" destId="{43BDCBEF-C73F-A845-8914-FE27C9305594}" srcOrd="1" destOrd="0" presId="urn:microsoft.com/office/officeart/2005/8/layout/chevron2"/>
    <dgm:cxn modelId="{58D3E727-FB1D-3849-848B-13031F632A68}" type="presParOf" srcId="{CA8232B3-9DA4-E943-B32F-65082FD3D885}" destId="{0370F27D-F68B-7441-BB91-04A60D72339F}" srcOrd="3" destOrd="0" presId="urn:microsoft.com/office/officeart/2005/8/layout/chevron2"/>
    <dgm:cxn modelId="{367F55DD-B21A-844D-8E77-9900217E2FF0}" type="presParOf" srcId="{CA8232B3-9DA4-E943-B32F-65082FD3D885}" destId="{ACB8A3AB-2C7D-CC49-A433-A7E570CBDE3B}" srcOrd="4" destOrd="0" presId="urn:microsoft.com/office/officeart/2005/8/layout/chevron2"/>
    <dgm:cxn modelId="{ABE99B23-BA96-464A-B9A2-FD2355921BEB}" type="presParOf" srcId="{ACB8A3AB-2C7D-CC49-A433-A7E570CBDE3B}" destId="{8E4DF741-D635-9C45-B04F-A599574203A8}" srcOrd="0" destOrd="0" presId="urn:microsoft.com/office/officeart/2005/8/layout/chevron2"/>
    <dgm:cxn modelId="{27610259-DD06-EF45-B537-E9E41D3F87C5}" type="presParOf" srcId="{ACB8A3AB-2C7D-CC49-A433-A7E570CBDE3B}" destId="{CC96F687-D5F4-1843-AB22-D436D783F9DB}" srcOrd="1" destOrd="0" presId="urn:microsoft.com/office/officeart/2005/8/layout/chevron2"/>
    <dgm:cxn modelId="{D5235CB5-AB80-F640-B850-C8BBCBD0088B}" type="presParOf" srcId="{CA8232B3-9DA4-E943-B32F-65082FD3D885}" destId="{D5D27CCA-0E65-E340-90E4-E58E95351D51}" srcOrd="5" destOrd="0" presId="urn:microsoft.com/office/officeart/2005/8/layout/chevron2"/>
    <dgm:cxn modelId="{A686CC2B-25E3-DD4C-9798-FE632D66FD43}" type="presParOf" srcId="{CA8232B3-9DA4-E943-B32F-65082FD3D885}" destId="{5BF9DEE5-D6D3-DA42-B03B-2C5AB390AD6E}" srcOrd="6" destOrd="0" presId="urn:microsoft.com/office/officeart/2005/8/layout/chevron2"/>
    <dgm:cxn modelId="{4C78F742-1A85-B14A-B116-61789F413A16}" type="presParOf" srcId="{5BF9DEE5-D6D3-DA42-B03B-2C5AB390AD6E}" destId="{2996A1A4-16B2-5B45-9461-17FBC61AFD11}" srcOrd="0" destOrd="0" presId="urn:microsoft.com/office/officeart/2005/8/layout/chevron2"/>
    <dgm:cxn modelId="{89EABEE1-5648-AB47-A3AC-3226D237725A}" type="presParOf" srcId="{5BF9DEE5-D6D3-DA42-B03B-2C5AB390AD6E}" destId="{BAA5A52D-5E8E-6A4A-8DBB-32A8C696001D}" srcOrd="1" destOrd="0" presId="urn:microsoft.com/office/officeart/2005/8/layout/chevron2"/>
    <dgm:cxn modelId="{359E57D8-6944-424E-B81A-5162C9CC4738}" type="presParOf" srcId="{CA8232B3-9DA4-E943-B32F-65082FD3D885}" destId="{E70E1C40-B5D0-BB48-A387-ABFFF3B2E7A8}" srcOrd="7" destOrd="0" presId="urn:microsoft.com/office/officeart/2005/8/layout/chevron2"/>
    <dgm:cxn modelId="{C8791217-1E2E-B440-B662-3EDC05AB085B}" type="presParOf" srcId="{CA8232B3-9DA4-E943-B32F-65082FD3D885}" destId="{0A3B977A-68DA-B245-9578-FF6FFAD43ECD}" srcOrd="8" destOrd="0" presId="urn:microsoft.com/office/officeart/2005/8/layout/chevron2"/>
    <dgm:cxn modelId="{64F1E2D2-E79D-C14D-94DA-B02DB0F68CA4}" type="presParOf" srcId="{0A3B977A-68DA-B245-9578-FF6FFAD43ECD}" destId="{B4AAA873-7C1E-134E-AB58-EFAD7E256301}" srcOrd="0" destOrd="0" presId="urn:microsoft.com/office/officeart/2005/8/layout/chevron2"/>
    <dgm:cxn modelId="{5E9538BE-92B3-774E-8132-2EFA197F08AA}" type="presParOf" srcId="{0A3B977A-68DA-B245-9578-FF6FFAD43ECD}" destId="{E41B0F5D-2FCB-4747-A15A-8D2231C315EE}" srcOrd="1" destOrd="0" presId="urn:microsoft.com/office/officeart/2005/8/layout/chevron2"/>
    <dgm:cxn modelId="{2AFFA87F-57E2-A84D-A2EA-365895C09370}" type="presParOf" srcId="{CA8232B3-9DA4-E943-B32F-65082FD3D885}" destId="{0FBE8699-B4D2-4748-ADC5-E9B24E9678B0}" srcOrd="9" destOrd="0" presId="urn:microsoft.com/office/officeart/2005/8/layout/chevron2"/>
    <dgm:cxn modelId="{D3876F79-64F6-3047-B001-259EBBE911E6}" type="presParOf" srcId="{CA8232B3-9DA4-E943-B32F-65082FD3D885}" destId="{B6FE394B-0292-6241-9060-07DBA708297C}" srcOrd="10" destOrd="0" presId="urn:microsoft.com/office/officeart/2005/8/layout/chevron2"/>
    <dgm:cxn modelId="{96B65B2D-89AB-C74F-9830-7D30C6684BFF}" type="presParOf" srcId="{B6FE394B-0292-6241-9060-07DBA708297C}" destId="{58E84734-12F0-F94A-84C6-1BD16DD4CD3D}" srcOrd="0" destOrd="0" presId="urn:microsoft.com/office/officeart/2005/8/layout/chevron2"/>
    <dgm:cxn modelId="{5F2CC7B8-CEF6-3044-8B6A-C94F2A8A182E}" type="presParOf" srcId="{B6FE394B-0292-6241-9060-07DBA708297C}" destId="{64D77A6E-18EC-1941-9EBC-A114E727F15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3CB48B-FFE3-0645-AE28-1E0C09AA977B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C39B2C-F698-4F47-B038-ECE9B6FC3D06}">
      <dgm:prSet/>
      <dgm:spPr>
        <a:solidFill>
          <a:schemeClr val="tx1">
            <a:lumMod val="85000"/>
            <a:lumOff val="15000"/>
          </a:schemeClr>
        </a:solidFill>
        <a:ln>
          <a:solidFill>
            <a:schemeClr val="tx1">
              <a:lumMod val="75000"/>
              <a:lumOff val="25000"/>
            </a:schemeClr>
          </a:solidFill>
        </a:ln>
      </dgm:spPr>
      <dgm:t>
        <a:bodyPr/>
        <a:lstStyle/>
        <a:p>
          <a:pPr algn="ctr" rtl="0"/>
          <a:r>
            <a:rPr lang="fr-CA" b="1" dirty="0" smtClean="0"/>
            <a:t>Qui est DONALD TRUMP?</a:t>
          </a:r>
          <a:endParaRPr lang="fr-CA" dirty="0"/>
        </a:p>
      </dgm:t>
    </dgm:pt>
    <dgm:pt modelId="{100F0CAF-BDE0-E544-9F4A-FA262F955BB1}" type="parTrans" cxnId="{194D150B-4172-E842-800C-9D657F7015D9}">
      <dgm:prSet/>
      <dgm:spPr/>
      <dgm:t>
        <a:bodyPr/>
        <a:lstStyle/>
        <a:p>
          <a:endParaRPr lang="en-US"/>
        </a:p>
      </dgm:t>
    </dgm:pt>
    <dgm:pt modelId="{1C8EF9E1-2B99-6947-8A63-1132518CDB57}" type="sibTrans" cxnId="{194D150B-4172-E842-800C-9D657F7015D9}">
      <dgm:prSet/>
      <dgm:spPr/>
      <dgm:t>
        <a:bodyPr/>
        <a:lstStyle/>
        <a:p>
          <a:endParaRPr lang="en-US"/>
        </a:p>
      </dgm:t>
    </dgm:pt>
    <dgm:pt modelId="{2CBF066C-7DC8-D440-AEFF-58A5828A9B4C}" type="pres">
      <dgm:prSet presAssocID="{3D3CB48B-FFE3-0645-AE28-1E0C09AA977B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521E4D-EEBB-9142-B73D-62860963DEDE}" type="pres">
      <dgm:prSet presAssocID="{F4C39B2C-F698-4F47-B038-ECE9B6FC3D06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5330CF7-0A69-3D40-B0B6-94C811BBB2BE}" type="presOf" srcId="{3D3CB48B-FFE3-0645-AE28-1E0C09AA977B}" destId="{2CBF066C-7DC8-D440-AEFF-58A5828A9B4C}" srcOrd="0" destOrd="0" presId="urn:microsoft.com/office/officeart/2005/8/layout/vList2"/>
    <dgm:cxn modelId="{194D150B-4172-E842-800C-9D657F7015D9}" srcId="{3D3CB48B-FFE3-0645-AE28-1E0C09AA977B}" destId="{F4C39B2C-F698-4F47-B038-ECE9B6FC3D06}" srcOrd="0" destOrd="0" parTransId="{100F0CAF-BDE0-E544-9F4A-FA262F955BB1}" sibTransId="{1C8EF9E1-2B99-6947-8A63-1132518CDB57}"/>
    <dgm:cxn modelId="{03A718D1-BF7B-A547-82BF-10D28A5D6491}" type="presOf" srcId="{F4C39B2C-F698-4F47-B038-ECE9B6FC3D06}" destId="{2D521E4D-EEBB-9142-B73D-62860963DEDE}" srcOrd="0" destOrd="0" presId="urn:microsoft.com/office/officeart/2005/8/layout/vList2"/>
    <dgm:cxn modelId="{F204B6E9-4968-924C-B06F-015BDE2A0D20}" type="presParOf" srcId="{2CBF066C-7DC8-D440-AEFF-58A5828A9B4C}" destId="{2D521E4D-EEBB-9142-B73D-62860963DED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3A1FE1-943E-334A-B0B7-CCDCD6100B35}" type="doc">
      <dgm:prSet loTypeId="urn:microsoft.com/office/officeart/2005/8/layout/vList3" loCatId="" qsTypeId="urn:microsoft.com/office/officeart/2005/8/quickstyle/simple4" qsCatId="simple" csTypeId="urn:microsoft.com/office/officeart/2005/8/colors/colorful4" csCatId="colorful" phldr="1"/>
      <dgm:spPr/>
    </dgm:pt>
    <dgm:pt modelId="{97FE844B-ACF4-B745-9C6B-10A75D39E1E5}">
      <dgm:prSet phldrT="[Text]"/>
      <dgm:spPr>
        <a:xfrm rot="10800000">
          <a:off x="1850284" y="172"/>
          <a:ext cx="6196217" cy="1158333"/>
        </a:xfrm>
        <a:blipFill rotWithShape="0">
          <a:blip xmlns:r="http://schemas.openxmlformats.org/officeDocument/2006/relationships" r:embed="rId1">
            <a:duotone>
              <a:srgbClr val="A23C33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rgbClr>
              <a:srgbClr val="A23C33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  <dgm:t>
        <a:bodyPr lIns="396000"/>
        <a:lstStyle/>
        <a:p>
          <a:r>
            <a:rPr lang="fr-FR" dirty="0" smtClean="0"/>
            <a:t>homme d’affaire américain, milliardaire, animateur de télévision, et homme politique</a:t>
          </a:r>
          <a:endParaRPr lang="en-US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gm:t>
    </dgm:pt>
    <dgm:pt modelId="{8F4F95F4-F78C-2C48-8FEE-F784574C0B7B}" type="parTrans" cxnId="{D9A953B3-2662-DD44-A5E4-32A28FA9B3E8}">
      <dgm:prSet/>
      <dgm:spPr/>
      <dgm:t>
        <a:bodyPr/>
        <a:lstStyle/>
        <a:p>
          <a:endParaRPr lang="en-US"/>
        </a:p>
      </dgm:t>
    </dgm:pt>
    <dgm:pt modelId="{D1B58CC9-8749-4643-974A-AA73A3038F9E}" type="sibTrans" cxnId="{D9A953B3-2662-DD44-A5E4-32A28FA9B3E8}">
      <dgm:prSet/>
      <dgm:spPr/>
      <dgm:t>
        <a:bodyPr/>
        <a:lstStyle/>
        <a:p>
          <a:endParaRPr lang="en-US"/>
        </a:p>
      </dgm:t>
    </dgm:pt>
    <dgm:pt modelId="{131AAA2E-CE54-0544-AF4D-65204FA00EA5}">
      <dgm:prSet phldrT="[Text]"/>
      <dgm:spPr>
        <a:xfrm rot="10800000">
          <a:off x="1850284" y="3008380"/>
          <a:ext cx="6196217" cy="1158333"/>
        </a:xfrm>
        <a:blipFill rotWithShape="0">
          <a:blip xmlns:r="http://schemas.openxmlformats.org/officeDocument/2006/relationships" r:embed="rId1">
            <a:duotone>
              <a:srgbClr val="A23C33">
                <a:hueOff val="1335014"/>
                <a:satOff val="17844"/>
                <a:lumOff val="8628"/>
                <a:alphaOff val="0"/>
                <a:shade val="74000"/>
                <a:satMod val="130000"/>
                <a:lumMod val="90000"/>
              </a:srgbClr>
              <a:srgbClr val="A23C33">
                <a:hueOff val="1335014"/>
                <a:satOff val="17844"/>
                <a:lumOff val="8628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  <dgm:t>
        <a:bodyPr/>
        <a:lstStyle/>
        <a:p>
          <a:r>
            <a:rPr lang="fr-FR" b="1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Une fortune personnelle estimée</a:t>
          </a:r>
          <a:r>
            <a:rPr lang="fr-FR" b="1" baseline="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à</a:t>
          </a:r>
          <a:r>
            <a:rPr lang="fr-FR" b="1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10 milliards de dollars</a:t>
          </a:r>
          <a:endParaRPr lang="fr-FR" b="1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gm:t>
    </dgm:pt>
    <dgm:pt modelId="{51112B05-2CAA-BF4E-95D0-164E88A848EE}" type="parTrans" cxnId="{A2C60D8D-94E7-A840-B4F4-8BD8547712EA}">
      <dgm:prSet/>
      <dgm:spPr/>
      <dgm:t>
        <a:bodyPr/>
        <a:lstStyle/>
        <a:p>
          <a:endParaRPr lang="en-US"/>
        </a:p>
      </dgm:t>
    </dgm:pt>
    <dgm:pt modelId="{80D1B0DC-3C91-DE4E-9D56-A18BD7726F4A}" type="sibTrans" cxnId="{A2C60D8D-94E7-A840-B4F4-8BD8547712EA}">
      <dgm:prSet/>
      <dgm:spPr/>
      <dgm:t>
        <a:bodyPr/>
        <a:lstStyle/>
        <a:p>
          <a:endParaRPr lang="en-US"/>
        </a:p>
      </dgm:t>
    </dgm:pt>
    <dgm:pt modelId="{587658C8-30B0-0549-827C-66D33366F118}">
      <dgm:prSet phldrT="[Text]"/>
      <dgm:spPr>
        <a:xfrm rot="10800000">
          <a:off x="1850284" y="1504276"/>
          <a:ext cx="6196217" cy="1158333"/>
        </a:xfrm>
        <a:blipFill rotWithShape="0">
          <a:blip xmlns:r="http://schemas.openxmlformats.org/officeDocument/2006/relationships" r:embed="rId1">
            <a:duotone>
              <a:srgbClr val="A23C33">
                <a:hueOff val="667507"/>
                <a:satOff val="8922"/>
                <a:lumOff val="4314"/>
                <a:alphaOff val="0"/>
                <a:shade val="74000"/>
                <a:satMod val="130000"/>
                <a:lumMod val="90000"/>
              </a:srgbClr>
              <a:srgbClr val="A23C33">
                <a:hueOff val="667507"/>
                <a:satOff val="8922"/>
                <a:lumOff val="4314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  <dgm:t>
        <a:bodyPr/>
        <a:lstStyle/>
        <a:p>
          <a:r>
            <a:rPr lang="fr-FR" dirty="0" smtClean="0"/>
            <a:t>en 1983 il a construit son premier gratte-ciel</a:t>
          </a:r>
          <a:endParaRPr lang="fr-FR" b="1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gm:t>
    </dgm:pt>
    <dgm:pt modelId="{B3B2E669-11D5-674A-A772-4957DE2954EF}" type="sibTrans" cxnId="{7710A376-4DD8-A14A-8FB1-83BF70E8715E}">
      <dgm:prSet/>
      <dgm:spPr/>
      <dgm:t>
        <a:bodyPr/>
        <a:lstStyle/>
        <a:p>
          <a:endParaRPr lang="en-US"/>
        </a:p>
      </dgm:t>
    </dgm:pt>
    <dgm:pt modelId="{6B183CD6-93EE-BB47-929E-1AADA867646A}" type="parTrans" cxnId="{7710A376-4DD8-A14A-8FB1-83BF70E8715E}">
      <dgm:prSet/>
      <dgm:spPr/>
      <dgm:t>
        <a:bodyPr/>
        <a:lstStyle/>
        <a:p>
          <a:endParaRPr lang="en-US"/>
        </a:p>
      </dgm:t>
    </dgm:pt>
    <dgm:pt modelId="{D3D5AFED-8C0B-DE4D-B764-0BA3073D7B28}" type="pres">
      <dgm:prSet presAssocID="{F03A1FE1-943E-334A-B0B7-CCDCD6100B35}" presName="linearFlow" presStyleCnt="0">
        <dgm:presLayoutVars>
          <dgm:dir/>
          <dgm:resizeHandles val="exact"/>
        </dgm:presLayoutVars>
      </dgm:prSet>
      <dgm:spPr/>
    </dgm:pt>
    <dgm:pt modelId="{E8AF9A0C-2EA5-A040-B790-B7A1053BE11E}" type="pres">
      <dgm:prSet presAssocID="{97FE844B-ACF4-B745-9C6B-10A75D39E1E5}" presName="composite" presStyleCnt="0"/>
      <dgm:spPr/>
    </dgm:pt>
    <dgm:pt modelId="{D4E5D519-D68E-D54A-8075-11A289B7316B}" type="pres">
      <dgm:prSet presAssocID="{97FE844B-ACF4-B745-9C6B-10A75D39E1E5}" presName="imgShp" presStyleLbl="fgImgPlace1" presStyleIdx="0" presStyleCnt="3" custLinFactNeighborX="-18855" custLinFactNeighborY="-640"/>
      <dgm:spPr>
        <a:xfrm>
          <a:off x="1271118" y="172"/>
          <a:ext cx="1158333" cy="1158333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</dgm:pt>
    <dgm:pt modelId="{318DBEB7-8673-A848-848A-F000D196781F}" type="pres">
      <dgm:prSet presAssocID="{97FE844B-ACF4-B745-9C6B-10A75D39E1E5}" presName="txShp" presStyleLbl="node1" presStyleIdx="0" presStyleCnt="3" custScaleX="111843">
        <dgm:presLayoutVars>
          <dgm:bulletEnabled val="1"/>
        </dgm:presLayoutVars>
      </dgm:prSet>
      <dgm:spPr>
        <a:prstGeom prst="homePlate">
          <a:avLst/>
        </a:prstGeom>
      </dgm:spPr>
      <dgm:t>
        <a:bodyPr/>
        <a:lstStyle/>
        <a:p>
          <a:endParaRPr lang="en-US"/>
        </a:p>
      </dgm:t>
    </dgm:pt>
    <dgm:pt modelId="{036C0CC9-69A0-C942-8E53-1A7DE41A0955}" type="pres">
      <dgm:prSet presAssocID="{D1B58CC9-8749-4643-974A-AA73A3038F9E}" presName="spacing" presStyleCnt="0"/>
      <dgm:spPr/>
    </dgm:pt>
    <dgm:pt modelId="{18D66BE0-8737-844A-880A-1E842CC2F5E2}" type="pres">
      <dgm:prSet presAssocID="{587658C8-30B0-0549-827C-66D33366F118}" presName="composite" presStyleCnt="0"/>
      <dgm:spPr/>
    </dgm:pt>
    <dgm:pt modelId="{1F91C339-1899-794E-BF4C-79FDAFFA24BC}" type="pres">
      <dgm:prSet presAssocID="{587658C8-30B0-0549-827C-66D33366F118}" presName="imgShp" presStyleLbl="fgImgPlace1" presStyleIdx="1" presStyleCnt="3" custLinFactNeighborX="-20711" custLinFactNeighborY="-5169"/>
      <dgm:spPr>
        <a:xfrm>
          <a:off x="1271118" y="1504276"/>
          <a:ext cx="1158333" cy="1158333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</dgm:pt>
    <dgm:pt modelId="{C3462907-A105-0840-A6F6-CE116C2A40EA}" type="pres">
      <dgm:prSet presAssocID="{587658C8-30B0-0549-827C-66D33366F118}" presName="txShp" presStyleLbl="node1" presStyleIdx="1" presStyleCnt="3" custScaleX="111842">
        <dgm:presLayoutVars>
          <dgm:bulletEnabled val="1"/>
        </dgm:presLayoutVars>
      </dgm:prSet>
      <dgm:spPr>
        <a:prstGeom prst="homePlate">
          <a:avLst/>
        </a:prstGeom>
      </dgm:spPr>
      <dgm:t>
        <a:bodyPr/>
        <a:lstStyle/>
        <a:p>
          <a:endParaRPr lang="en-US"/>
        </a:p>
      </dgm:t>
    </dgm:pt>
    <dgm:pt modelId="{4CED6684-37B9-6B49-9605-327092D04A25}" type="pres">
      <dgm:prSet presAssocID="{B3B2E669-11D5-674A-A772-4957DE2954EF}" presName="spacing" presStyleCnt="0"/>
      <dgm:spPr/>
    </dgm:pt>
    <dgm:pt modelId="{82699900-57FF-D549-9A61-2598200F759B}" type="pres">
      <dgm:prSet presAssocID="{131AAA2E-CE54-0544-AF4D-65204FA00EA5}" presName="composite" presStyleCnt="0"/>
      <dgm:spPr/>
    </dgm:pt>
    <dgm:pt modelId="{E6DAFB1F-1E7D-ED4E-878A-94861F488635}" type="pres">
      <dgm:prSet presAssocID="{131AAA2E-CE54-0544-AF4D-65204FA00EA5}" presName="imgShp" presStyleLbl="fgImgPlace1" presStyleIdx="2" presStyleCnt="3" custLinFactNeighborX="-18856" custLinFactNeighborY="-4236"/>
      <dgm:spPr>
        <a:xfrm>
          <a:off x="1271118" y="3008380"/>
          <a:ext cx="1158333" cy="1158333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</dgm:pt>
    <dgm:pt modelId="{3C2A972B-896D-BC43-84AE-82EA47857155}" type="pres">
      <dgm:prSet presAssocID="{131AAA2E-CE54-0544-AF4D-65204FA00EA5}" presName="txShp" presStyleLbl="node1" presStyleIdx="2" presStyleCnt="3" custScaleX="111842">
        <dgm:presLayoutVars>
          <dgm:bulletEnabled val="1"/>
        </dgm:presLayoutVars>
      </dgm:prSet>
      <dgm:spPr>
        <a:prstGeom prst="homePlate">
          <a:avLst/>
        </a:prstGeom>
      </dgm:spPr>
      <dgm:t>
        <a:bodyPr/>
        <a:lstStyle/>
        <a:p>
          <a:endParaRPr lang="en-US"/>
        </a:p>
      </dgm:t>
    </dgm:pt>
  </dgm:ptLst>
  <dgm:cxnLst>
    <dgm:cxn modelId="{AAA7F8D3-2659-604C-AC5A-1C2E4FF90595}" type="presOf" srcId="{97FE844B-ACF4-B745-9C6B-10A75D39E1E5}" destId="{318DBEB7-8673-A848-848A-F000D196781F}" srcOrd="0" destOrd="0" presId="urn:microsoft.com/office/officeart/2005/8/layout/vList3"/>
    <dgm:cxn modelId="{7710A376-4DD8-A14A-8FB1-83BF70E8715E}" srcId="{F03A1FE1-943E-334A-B0B7-CCDCD6100B35}" destId="{587658C8-30B0-0549-827C-66D33366F118}" srcOrd="1" destOrd="0" parTransId="{6B183CD6-93EE-BB47-929E-1AADA867646A}" sibTransId="{B3B2E669-11D5-674A-A772-4957DE2954EF}"/>
    <dgm:cxn modelId="{53A8F8D3-9C16-A445-9269-36E0532AADED}" type="presOf" srcId="{587658C8-30B0-0549-827C-66D33366F118}" destId="{C3462907-A105-0840-A6F6-CE116C2A40EA}" srcOrd="0" destOrd="0" presId="urn:microsoft.com/office/officeart/2005/8/layout/vList3"/>
    <dgm:cxn modelId="{D9A953B3-2662-DD44-A5E4-32A28FA9B3E8}" srcId="{F03A1FE1-943E-334A-B0B7-CCDCD6100B35}" destId="{97FE844B-ACF4-B745-9C6B-10A75D39E1E5}" srcOrd="0" destOrd="0" parTransId="{8F4F95F4-F78C-2C48-8FEE-F784574C0B7B}" sibTransId="{D1B58CC9-8749-4643-974A-AA73A3038F9E}"/>
    <dgm:cxn modelId="{3F1F8E5B-8B8D-B94A-9200-DDFE82F6B7A3}" type="presOf" srcId="{F03A1FE1-943E-334A-B0B7-CCDCD6100B35}" destId="{D3D5AFED-8C0B-DE4D-B764-0BA3073D7B28}" srcOrd="0" destOrd="0" presId="urn:microsoft.com/office/officeart/2005/8/layout/vList3"/>
    <dgm:cxn modelId="{45E46F17-0F64-FF40-BA8B-CAB2171EDB7E}" type="presOf" srcId="{131AAA2E-CE54-0544-AF4D-65204FA00EA5}" destId="{3C2A972B-896D-BC43-84AE-82EA47857155}" srcOrd="0" destOrd="0" presId="urn:microsoft.com/office/officeart/2005/8/layout/vList3"/>
    <dgm:cxn modelId="{A2C60D8D-94E7-A840-B4F4-8BD8547712EA}" srcId="{F03A1FE1-943E-334A-B0B7-CCDCD6100B35}" destId="{131AAA2E-CE54-0544-AF4D-65204FA00EA5}" srcOrd="2" destOrd="0" parTransId="{51112B05-2CAA-BF4E-95D0-164E88A848EE}" sibTransId="{80D1B0DC-3C91-DE4E-9D56-A18BD7726F4A}"/>
    <dgm:cxn modelId="{A5A02D43-76BA-4149-B370-2F638A5ECF9D}" type="presParOf" srcId="{D3D5AFED-8C0B-DE4D-B764-0BA3073D7B28}" destId="{E8AF9A0C-2EA5-A040-B790-B7A1053BE11E}" srcOrd="0" destOrd="0" presId="urn:microsoft.com/office/officeart/2005/8/layout/vList3"/>
    <dgm:cxn modelId="{072D2E70-F700-0A48-A4A4-19B04D5F6B48}" type="presParOf" srcId="{E8AF9A0C-2EA5-A040-B790-B7A1053BE11E}" destId="{D4E5D519-D68E-D54A-8075-11A289B7316B}" srcOrd="0" destOrd="0" presId="urn:microsoft.com/office/officeart/2005/8/layout/vList3"/>
    <dgm:cxn modelId="{8FDAF946-F602-2A4D-89CA-D5F2FB4339A2}" type="presParOf" srcId="{E8AF9A0C-2EA5-A040-B790-B7A1053BE11E}" destId="{318DBEB7-8673-A848-848A-F000D196781F}" srcOrd="1" destOrd="0" presId="urn:microsoft.com/office/officeart/2005/8/layout/vList3"/>
    <dgm:cxn modelId="{70FBAC7F-7A28-0C49-A222-10BA03C92F50}" type="presParOf" srcId="{D3D5AFED-8C0B-DE4D-B764-0BA3073D7B28}" destId="{036C0CC9-69A0-C942-8E53-1A7DE41A0955}" srcOrd="1" destOrd="0" presId="urn:microsoft.com/office/officeart/2005/8/layout/vList3"/>
    <dgm:cxn modelId="{D29D52B0-3B27-FD4C-A803-BF8BF548AAE3}" type="presParOf" srcId="{D3D5AFED-8C0B-DE4D-B764-0BA3073D7B28}" destId="{18D66BE0-8737-844A-880A-1E842CC2F5E2}" srcOrd="2" destOrd="0" presId="urn:microsoft.com/office/officeart/2005/8/layout/vList3"/>
    <dgm:cxn modelId="{F59C0E45-C1FD-EA46-90DE-52E372DA6C24}" type="presParOf" srcId="{18D66BE0-8737-844A-880A-1E842CC2F5E2}" destId="{1F91C339-1899-794E-BF4C-79FDAFFA24BC}" srcOrd="0" destOrd="0" presId="urn:microsoft.com/office/officeart/2005/8/layout/vList3"/>
    <dgm:cxn modelId="{52B24EC1-75B8-7C42-B102-7F4A1350DCA8}" type="presParOf" srcId="{18D66BE0-8737-844A-880A-1E842CC2F5E2}" destId="{C3462907-A105-0840-A6F6-CE116C2A40EA}" srcOrd="1" destOrd="0" presId="urn:microsoft.com/office/officeart/2005/8/layout/vList3"/>
    <dgm:cxn modelId="{F34E4C3E-55D0-1A44-96CA-4B6DF23197E6}" type="presParOf" srcId="{D3D5AFED-8C0B-DE4D-B764-0BA3073D7B28}" destId="{4CED6684-37B9-6B49-9605-327092D04A25}" srcOrd="3" destOrd="0" presId="urn:microsoft.com/office/officeart/2005/8/layout/vList3"/>
    <dgm:cxn modelId="{355DAB65-1B7F-AB49-B709-74DCC98F55CC}" type="presParOf" srcId="{D3D5AFED-8C0B-DE4D-B764-0BA3073D7B28}" destId="{82699900-57FF-D549-9A61-2598200F759B}" srcOrd="4" destOrd="0" presId="urn:microsoft.com/office/officeart/2005/8/layout/vList3"/>
    <dgm:cxn modelId="{80CC0D2F-B6A3-924C-8D7C-82912B66DE40}" type="presParOf" srcId="{82699900-57FF-D549-9A61-2598200F759B}" destId="{E6DAFB1F-1E7D-ED4E-878A-94861F488635}" srcOrd="0" destOrd="0" presId="urn:microsoft.com/office/officeart/2005/8/layout/vList3"/>
    <dgm:cxn modelId="{A2620F39-3A29-C34B-9E5A-820DF117893D}" type="presParOf" srcId="{82699900-57FF-D549-9A61-2598200F759B}" destId="{3C2A972B-896D-BC43-84AE-82EA4785715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B72FC7F-DEB6-024A-9F43-468A4583AED4}" type="doc">
      <dgm:prSet loTypeId="urn:microsoft.com/office/officeart/2008/layout/VerticalAccent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51BE81-DF84-3745-82A6-3AEFED54B637}">
      <dgm:prSet phldrT="[Text]" custT="1"/>
      <dgm:spPr/>
      <dgm:t>
        <a:bodyPr/>
        <a:lstStyle/>
        <a:p>
          <a:r>
            <a:rPr lang="fr-CA" sz="3200" noProof="0" dirty="0" smtClean="0"/>
            <a:t>Il annonce sa candidature aux primaires républicaines le 16 juin 2015</a:t>
          </a:r>
          <a:endParaRPr lang="fr-CA" sz="3200" noProof="0" dirty="0"/>
        </a:p>
      </dgm:t>
    </dgm:pt>
    <dgm:pt modelId="{07161459-8F19-4948-94F7-60A7247F0807}" type="parTrans" cxnId="{518AA6B1-E4F6-D24B-A4F3-D866AB03C487}">
      <dgm:prSet/>
      <dgm:spPr/>
      <dgm:t>
        <a:bodyPr/>
        <a:lstStyle/>
        <a:p>
          <a:endParaRPr lang="en-US"/>
        </a:p>
      </dgm:t>
    </dgm:pt>
    <dgm:pt modelId="{0E0E61F9-CF56-2B4D-89EC-39F21E63DEAA}" type="sibTrans" cxnId="{518AA6B1-E4F6-D24B-A4F3-D866AB03C487}">
      <dgm:prSet/>
      <dgm:spPr/>
      <dgm:t>
        <a:bodyPr/>
        <a:lstStyle/>
        <a:p>
          <a:endParaRPr lang="en-US"/>
        </a:p>
      </dgm:t>
    </dgm:pt>
    <dgm:pt modelId="{19A66AC0-35A3-A042-BAAD-951635B8F55E}">
      <dgm:prSet phldrT="[Text]" phldr="1"/>
      <dgm:spPr/>
      <dgm:t>
        <a:bodyPr/>
        <a:lstStyle/>
        <a:p>
          <a:endParaRPr lang="en-US" dirty="0"/>
        </a:p>
      </dgm:t>
    </dgm:pt>
    <dgm:pt modelId="{F8C5F5A1-BEBC-FA45-A8E4-711CF6BC095E}" type="parTrans" cxnId="{B4977E7F-0D07-7946-A668-C17AD672B77D}">
      <dgm:prSet/>
      <dgm:spPr/>
      <dgm:t>
        <a:bodyPr/>
        <a:lstStyle/>
        <a:p>
          <a:endParaRPr lang="en-US"/>
        </a:p>
      </dgm:t>
    </dgm:pt>
    <dgm:pt modelId="{EE8E7C13-31AC-1643-AB89-16CD83E15947}" type="sibTrans" cxnId="{B4977E7F-0D07-7946-A668-C17AD672B77D}">
      <dgm:prSet/>
      <dgm:spPr/>
      <dgm:t>
        <a:bodyPr/>
        <a:lstStyle/>
        <a:p>
          <a:endParaRPr lang="en-US"/>
        </a:p>
      </dgm:t>
    </dgm:pt>
    <dgm:pt modelId="{0B28CCC0-F0BF-FC4E-A96B-A8469DFC8F05}">
      <dgm:prSet phldrT="[Text]" custT="1"/>
      <dgm:spPr/>
      <dgm:t>
        <a:bodyPr/>
        <a:lstStyle/>
        <a:p>
          <a:r>
            <a:rPr lang="en-US" sz="3200" dirty="0" smtClean="0"/>
            <a:t>Le slogan « Make America Great Again! »</a:t>
          </a:r>
          <a:endParaRPr lang="en-US" sz="3200" dirty="0"/>
        </a:p>
      </dgm:t>
    </dgm:pt>
    <dgm:pt modelId="{337D4AEC-174F-414F-842E-3898A4DEE745}" type="parTrans" cxnId="{9F4DE8AD-B19B-3142-BF4C-5978DC41BEBF}">
      <dgm:prSet/>
      <dgm:spPr/>
      <dgm:t>
        <a:bodyPr/>
        <a:lstStyle/>
        <a:p>
          <a:endParaRPr lang="en-US"/>
        </a:p>
      </dgm:t>
    </dgm:pt>
    <dgm:pt modelId="{619D305F-27D4-D643-BAD5-2F314643FE24}" type="sibTrans" cxnId="{9F4DE8AD-B19B-3142-BF4C-5978DC41BEBF}">
      <dgm:prSet/>
      <dgm:spPr/>
      <dgm:t>
        <a:bodyPr/>
        <a:lstStyle/>
        <a:p>
          <a:endParaRPr lang="en-US"/>
        </a:p>
      </dgm:t>
    </dgm:pt>
    <dgm:pt modelId="{388C9CE7-804B-CB40-807B-6A2D28FAF80D}">
      <dgm:prSet phldrT="[Text]" phldr="1"/>
      <dgm:spPr/>
      <dgm:t>
        <a:bodyPr/>
        <a:lstStyle/>
        <a:p>
          <a:endParaRPr lang="en-US" dirty="0"/>
        </a:p>
      </dgm:t>
    </dgm:pt>
    <dgm:pt modelId="{3053825A-B993-C34A-BD94-7E789C8DF203}" type="parTrans" cxnId="{86619AD9-091D-1C4D-A93D-87059BE32F8C}">
      <dgm:prSet/>
      <dgm:spPr/>
      <dgm:t>
        <a:bodyPr/>
        <a:lstStyle/>
        <a:p>
          <a:endParaRPr lang="en-US"/>
        </a:p>
      </dgm:t>
    </dgm:pt>
    <dgm:pt modelId="{A8630FDB-8FD5-2B42-A03F-74A0ECD41E67}" type="sibTrans" cxnId="{86619AD9-091D-1C4D-A93D-87059BE32F8C}">
      <dgm:prSet/>
      <dgm:spPr/>
      <dgm:t>
        <a:bodyPr/>
        <a:lstStyle/>
        <a:p>
          <a:endParaRPr lang="en-US"/>
        </a:p>
      </dgm:t>
    </dgm:pt>
    <dgm:pt modelId="{88057AFE-F157-8041-88F2-56F866C54242}">
      <dgm:prSet phldrT="[Text]" custT="1"/>
      <dgm:spPr/>
      <dgm:t>
        <a:bodyPr/>
        <a:lstStyle/>
        <a:p>
          <a:r>
            <a:rPr lang="fr-CA" sz="3200" noProof="0" dirty="0" smtClean="0"/>
            <a:t>Il se</a:t>
          </a:r>
          <a:r>
            <a:rPr lang="fr-CA" sz="3200" baseline="0" noProof="0" dirty="0" smtClean="0"/>
            <a:t> définit </a:t>
          </a:r>
          <a:r>
            <a:rPr lang="fr-CA" sz="3200" noProof="0" dirty="0" smtClean="0"/>
            <a:t>« Républicain conservateur »</a:t>
          </a:r>
          <a:endParaRPr lang="fr-CA" sz="3200" noProof="0" dirty="0"/>
        </a:p>
      </dgm:t>
    </dgm:pt>
    <dgm:pt modelId="{6454D9CE-0680-244A-BD55-86E89B122A32}" type="parTrans" cxnId="{4021751A-60A1-0E4F-B3B7-C1A569B85E1F}">
      <dgm:prSet/>
      <dgm:spPr/>
      <dgm:t>
        <a:bodyPr/>
        <a:lstStyle/>
        <a:p>
          <a:endParaRPr lang="en-US"/>
        </a:p>
      </dgm:t>
    </dgm:pt>
    <dgm:pt modelId="{63658946-EA0D-C245-AE67-FCD7EBCCA41D}" type="sibTrans" cxnId="{4021751A-60A1-0E4F-B3B7-C1A569B85E1F}">
      <dgm:prSet/>
      <dgm:spPr/>
      <dgm:t>
        <a:bodyPr/>
        <a:lstStyle/>
        <a:p>
          <a:endParaRPr lang="en-US"/>
        </a:p>
      </dgm:t>
    </dgm:pt>
    <dgm:pt modelId="{410BB404-5961-7347-8842-7777F9ACD0D7}">
      <dgm:prSet phldrT="[Text]" phldr="1"/>
      <dgm:spPr/>
      <dgm:t>
        <a:bodyPr/>
        <a:lstStyle/>
        <a:p>
          <a:endParaRPr lang="en-US" dirty="0"/>
        </a:p>
      </dgm:t>
    </dgm:pt>
    <dgm:pt modelId="{798F4909-2528-2149-B9B6-B4BD2C7D8D66}" type="sibTrans" cxnId="{9BEB642B-6214-F440-A928-E04E2285A50E}">
      <dgm:prSet/>
      <dgm:spPr/>
      <dgm:t>
        <a:bodyPr/>
        <a:lstStyle/>
        <a:p>
          <a:endParaRPr lang="en-US"/>
        </a:p>
      </dgm:t>
    </dgm:pt>
    <dgm:pt modelId="{F2E399A5-90DF-9542-ABED-533DE2D27739}" type="parTrans" cxnId="{9BEB642B-6214-F440-A928-E04E2285A50E}">
      <dgm:prSet/>
      <dgm:spPr/>
      <dgm:t>
        <a:bodyPr/>
        <a:lstStyle/>
        <a:p>
          <a:endParaRPr lang="en-US"/>
        </a:p>
      </dgm:t>
    </dgm:pt>
    <dgm:pt modelId="{09FEA848-049D-C94C-A3C8-2F1298CF5C5D}" type="pres">
      <dgm:prSet presAssocID="{9B72FC7F-DEB6-024A-9F43-468A4583AED4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en-US"/>
        </a:p>
      </dgm:t>
    </dgm:pt>
    <dgm:pt modelId="{2719EC78-46BF-CF45-9FB5-1D82EABC2940}" type="pres">
      <dgm:prSet presAssocID="{410BB404-5961-7347-8842-7777F9ACD0D7}" presName="parenttextcomposite" presStyleCnt="0"/>
      <dgm:spPr/>
    </dgm:pt>
    <dgm:pt modelId="{F51E78E0-22CC-884C-AE56-D4E8F5BBBF00}" type="pres">
      <dgm:prSet presAssocID="{410BB404-5961-7347-8842-7777F9ACD0D7}" presName="parenttext" presStyleLbl="revTx" presStyleIdx="0" presStyleCnt="3" custScaleY="15447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5E8028-E22E-9A49-8740-15ED9CC2B16D}" type="pres">
      <dgm:prSet presAssocID="{410BB404-5961-7347-8842-7777F9ACD0D7}" presName="composite" presStyleCnt="0"/>
      <dgm:spPr/>
    </dgm:pt>
    <dgm:pt modelId="{F5062DD4-9053-474E-A742-EAE105E31A54}" type="pres">
      <dgm:prSet presAssocID="{410BB404-5961-7347-8842-7777F9ACD0D7}" presName="chevron1" presStyleLbl="alignNode1" presStyleIdx="0" presStyleCnt="21"/>
      <dgm:spPr/>
    </dgm:pt>
    <dgm:pt modelId="{8F6C6101-40B3-D04D-AB61-D7F0A4A72B01}" type="pres">
      <dgm:prSet presAssocID="{410BB404-5961-7347-8842-7777F9ACD0D7}" presName="chevron2" presStyleLbl="alignNode1" presStyleIdx="1" presStyleCnt="21"/>
      <dgm:spPr/>
    </dgm:pt>
    <dgm:pt modelId="{474CE296-B13D-694E-9400-1FC7BEB8E617}" type="pres">
      <dgm:prSet presAssocID="{410BB404-5961-7347-8842-7777F9ACD0D7}" presName="chevron3" presStyleLbl="alignNode1" presStyleIdx="2" presStyleCnt="21"/>
      <dgm:spPr/>
    </dgm:pt>
    <dgm:pt modelId="{3716C834-3149-244D-9990-BDC3022228EE}" type="pres">
      <dgm:prSet presAssocID="{410BB404-5961-7347-8842-7777F9ACD0D7}" presName="chevron4" presStyleLbl="alignNode1" presStyleIdx="3" presStyleCnt="21"/>
      <dgm:spPr/>
    </dgm:pt>
    <dgm:pt modelId="{EC45E460-3A5B-0148-AD8C-369C3D2E3215}" type="pres">
      <dgm:prSet presAssocID="{410BB404-5961-7347-8842-7777F9ACD0D7}" presName="chevron5" presStyleLbl="alignNode1" presStyleIdx="4" presStyleCnt="21"/>
      <dgm:spPr/>
    </dgm:pt>
    <dgm:pt modelId="{372CD1B1-93C9-0743-8F75-3AAC37C0D6F6}" type="pres">
      <dgm:prSet presAssocID="{410BB404-5961-7347-8842-7777F9ACD0D7}" presName="chevron6" presStyleLbl="alignNode1" presStyleIdx="5" presStyleCnt="21"/>
      <dgm:spPr/>
    </dgm:pt>
    <dgm:pt modelId="{8DFAA7F7-C417-2249-B1DF-25F5423EAA4D}" type="pres">
      <dgm:prSet presAssocID="{410BB404-5961-7347-8842-7777F9ACD0D7}" presName="chevron7" presStyleLbl="alignNode1" presStyleIdx="6" presStyleCnt="21"/>
      <dgm:spPr/>
    </dgm:pt>
    <dgm:pt modelId="{833965B9-1FB0-2849-A8E0-1FE2D9635BE8}" type="pres">
      <dgm:prSet presAssocID="{410BB404-5961-7347-8842-7777F9ACD0D7}" presName="childtext" presStyleLbl="solidFgAcc1" presStyleIdx="0" presStyleCnt="3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A810F8-C8DA-5643-A4A2-AE49FE705962}" type="pres">
      <dgm:prSet presAssocID="{798F4909-2528-2149-B9B6-B4BD2C7D8D66}" presName="sibTrans" presStyleCnt="0"/>
      <dgm:spPr/>
    </dgm:pt>
    <dgm:pt modelId="{70BCF699-36AB-9440-A953-83F32F07644B}" type="pres">
      <dgm:prSet presAssocID="{19A66AC0-35A3-A042-BAAD-951635B8F55E}" presName="parenttextcomposite" presStyleCnt="0"/>
      <dgm:spPr/>
    </dgm:pt>
    <dgm:pt modelId="{E7743122-12EB-D842-8E6B-D4A5C58DE923}" type="pres">
      <dgm:prSet presAssocID="{19A66AC0-35A3-A042-BAAD-951635B8F55E}" presName="parenttext" presStyleLbl="revTx" presStyleIdx="1" presStyleCnt="3" custScaleY="17385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B98631-4465-EA4B-AEDF-32686482944B}" type="pres">
      <dgm:prSet presAssocID="{19A66AC0-35A3-A042-BAAD-951635B8F55E}" presName="composite" presStyleCnt="0"/>
      <dgm:spPr/>
    </dgm:pt>
    <dgm:pt modelId="{6484E342-CD23-2047-A26D-4D2125E6AEA3}" type="pres">
      <dgm:prSet presAssocID="{19A66AC0-35A3-A042-BAAD-951635B8F55E}" presName="chevron1" presStyleLbl="alignNode1" presStyleIdx="7" presStyleCnt="21"/>
      <dgm:spPr/>
    </dgm:pt>
    <dgm:pt modelId="{1B11581A-AE2D-F049-A2BD-276578A570EC}" type="pres">
      <dgm:prSet presAssocID="{19A66AC0-35A3-A042-BAAD-951635B8F55E}" presName="chevron2" presStyleLbl="alignNode1" presStyleIdx="8" presStyleCnt="21"/>
      <dgm:spPr/>
    </dgm:pt>
    <dgm:pt modelId="{2FEF6232-8B25-BD47-AF8A-52E091925D75}" type="pres">
      <dgm:prSet presAssocID="{19A66AC0-35A3-A042-BAAD-951635B8F55E}" presName="chevron3" presStyleLbl="alignNode1" presStyleIdx="9" presStyleCnt="21"/>
      <dgm:spPr/>
    </dgm:pt>
    <dgm:pt modelId="{B80AF70C-31A9-5048-912E-42FE1B92D8D4}" type="pres">
      <dgm:prSet presAssocID="{19A66AC0-35A3-A042-BAAD-951635B8F55E}" presName="chevron4" presStyleLbl="alignNode1" presStyleIdx="10" presStyleCnt="21"/>
      <dgm:spPr/>
    </dgm:pt>
    <dgm:pt modelId="{15683080-A6B1-7E48-9578-FBFD6ACD15AC}" type="pres">
      <dgm:prSet presAssocID="{19A66AC0-35A3-A042-BAAD-951635B8F55E}" presName="chevron5" presStyleLbl="alignNode1" presStyleIdx="11" presStyleCnt="21"/>
      <dgm:spPr/>
    </dgm:pt>
    <dgm:pt modelId="{E58640A6-CAB1-E346-AA02-1BB1D9804FC1}" type="pres">
      <dgm:prSet presAssocID="{19A66AC0-35A3-A042-BAAD-951635B8F55E}" presName="chevron6" presStyleLbl="alignNode1" presStyleIdx="12" presStyleCnt="21"/>
      <dgm:spPr/>
    </dgm:pt>
    <dgm:pt modelId="{F2EC5256-784E-1A40-AAED-02B3B500929B}" type="pres">
      <dgm:prSet presAssocID="{19A66AC0-35A3-A042-BAAD-951635B8F55E}" presName="chevron7" presStyleLbl="alignNode1" presStyleIdx="13" presStyleCnt="21"/>
      <dgm:spPr/>
    </dgm:pt>
    <dgm:pt modelId="{AB246F74-6D06-6347-A94F-B5F7C3F91575}" type="pres">
      <dgm:prSet presAssocID="{19A66AC0-35A3-A042-BAAD-951635B8F55E}" presName="childtext" presStyleLbl="solidFgAcc1" presStyleIdx="1" presStyleCnt="3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2F6EAE-81EB-2E46-820E-778E2CE97045}" type="pres">
      <dgm:prSet presAssocID="{EE8E7C13-31AC-1643-AB89-16CD83E15947}" presName="sibTrans" presStyleCnt="0"/>
      <dgm:spPr/>
    </dgm:pt>
    <dgm:pt modelId="{B05FF5C9-7777-3849-905A-E9D0100EC6C3}" type="pres">
      <dgm:prSet presAssocID="{388C9CE7-804B-CB40-807B-6A2D28FAF80D}" presName="parenttextcomposite" presStyleCnt="0"/>
      <dgm:spPr/>
    </dgm:pt>
    <dgm:pt modelId="{52234897-A612-E944-9587-4FE0B758A4BE}" type="pres">
      <dgm:prSet presAssocID="{388C9CE7-804B-CB40-807B-6A2D28FAF80D}" presName="parenttext" presStyleLbl="revTx" presStyleIdx="2" presStyleCnt="3" custScaleY="13772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462DE7-7C7C-0A41-82A8-D079631C5ADF}" type="pres">
      <dgm:prSet presAssocID="{388C9CE7-804B-CB40-807B-6A2D28FAF80D}" presName="composite" presStyleCnt="0"/>
      <dgm:spPr/>
    </dgm:pt>
    <dgm:pt modelId="{06BFFE98-B3C1-A44C-A34C-E11F37A3D279}" type="pres">
      <dgm:prSet presAssocID="{388C9CE7-804B-CB40-807B-6A2D28FAF80D}" presName="chevron1" presStyleLbl="alignNode1" presStyleIdx="14" presStyleCnt="21"/>
      <dgm:spPr/>
    </dgm:pt>
    <dgm:pt modelId="{5204C6E4-E8B9-ED4A-BE25-AEE3A8643CFB}" type="pres">
      <dgm:prSet presAssocID="{388C9CE7-804B-CB40-807B-6A2D28FAF80D}" presName="chevron2" presStyleLbl="alignNode1" presStyleIdx="15" presStyleCnt="21"/>
      <dgm:spPr/>
    </dgm:pt>
    <dgm:pt modelId="{19A210AF-E99E-EE4A-B9C3-A8ECF388B108}" type="pres">
      <dgm:prSet presAssocID="{388C9CE7-804B-CB40-807B-6A2D28FAF80D}" presName="chevron3" presStyleLbl="alignNode1" presStyleIdx="16" presStyleCnt="21"/>
      <dgm:spPr/>
    </dgm:pt>
    <dgm:pt modelId="{3FA0A0E6-E4CA-EC49-A4D8-EE5B04A437D3}" type="pres">
      <dgm:prSet presAssocID="{388C9CE7-804B-CB40-807B-6A2D28FAF80D}" presName="chevron4" presStyleLbl="alignNode1" presStyleIdx="17" presStyleCnt="21"/>
      <dgm:spPr/>
    </dgm:pt>
    <dgm:pt modelId="{25FD47F5-6EA0-DC42-9C15-EA1E5773C43F}" type="pres">
      <dgm:prSet presAssocID="{388C9CE7-804B-CB40-807B-6A2D28FAF80D}" presName="chevron5" presStyleLbl="alignNode1" presStyleIdx="18" presStyleCnt="21"/>
      <dgm:spPr/>
    </dgm:pt>
    <dgm:pt modelId="{1559F36D-8501-8F40-8854-C228525DB3E6}" type="pres">
      <dgm:prSet presAssocID="{388C9CE7-804B-CB40-807B-6A2D28FAF80D}" presName="chevron6" presStyleLbl="alignNode1" presStyleIdx="19" presStyleCnt="21"/>
      <dgm:spPr/>
    </dgm:pt>
    <dgm:pt modelId="{9B312344-9643-1344-847D-D946ADCE2B71}" type="pres">
      <dgm:prSet presAssocID="{388C9CE7-804B-CB40-807B-6A2D28FAF80D}" presName="chevron7" presStyleLbl="alignNode1" presStyleIdx="20" presStyleCnt="21"/>
      <dgm:spPr/>
    </dgm:pt>
    <dgm:pt modelId="{13F240D6-A85E-8641-BD03-AB9E47773F0E}" type="pres">
      <dgm:prSet presAssocID="{388C9CE7-804B-CB40-807B-6A2D28FAF80D}" presName="childtext" presStyleLbl="solidFgAcc1" presStyleIdx="2" presStyleCnt="3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977E7F-0D07-7946-A668-C17AD672B77D}" srcId="{9B72FC7F-DEB6-024A-9F43-468A4583AED4}" destId="{19A66AC0-35A3-A042-BAAD-951635B8F55E}" srcOrd="1" destOrd="0" parTransId="{F8C5F5A1-BEBC-FA45-A8E4-711CF6BC095E}" sibTransId="{EE8E7C13-31AC-1643-AB89-16CD83E15947}"/>
    <dgm:cxn modelId="{9CE80E60-23B1-B345-8819-6DD8FCFBDF4E}" type="presOf" srcId="{410BB404-5961-7347-8842-7777F9ACD0D7}" destId="{F51E78E0-22CC-884C-AE56-D4E8F5BBBF00}" srcOrd="0" destOrd="0" presId="urn:microsoft.com/office/officeart/2008/layout/VerticalAccentList"/>
    <dgm:cxn modelId="{ADD439BC-172A-924F-A798-EA2DB6015F27}" type="presOf" srcId="{388C9CE7-804B-CB40-807B-6A2D28FAF80D}" destId="{52234897-A612-E944-9587-4FE0B758A4BE}" srcOrd="0" destOrd="0" presId="urn:microsoft.com/office/officeart/2008/layout/VerticalAccentList"/>
    <dgm:cxn modelId="{86619AD9-091D-1C4D-A93D-87059BE32F8C}" srcId="{9B72FC7F-DEB6-024A-9F43-468A4583AED4}" destId="{388C9CE7-804B-CB40-807B-6A2D28FAF80D}" srcOrd="2" destOrd="0" parTransId="{3053825A-B993-C34A-BD94-7E789C8DF203}" sibTransId="{A8630FDB-8FD5-2B42-A03F-74A0ECD41E67}"/>
    <dgm:cxn modelId="{41F2E866-CF46-F843-BEF4-84BF9619AC55}" type="presOf" srcId="{4B51BE81-DF84-3745-82A6-3AEFED54B637}" destId="{833965B9-1FB0-2849-A8E0-1FE2D9635BE8}" srcOrd="0" destOrd="0" presId="urn:microsoft.com/office/officeart/2008/layout/VerticalAccentList"/>
    <dgm:cxn modelId="{518AA6B1-E4F6-D24B-A4F3-D866AB03C487}" srcId="{410BB404-5961-7347-8842-7777F9ACD0D7}" destId="{4B51BE81-DF84-3745-82A6-3AEFED54B637}" srcOrd="0" destOrd="0" parTransId="{07161459-8F19-4948-94F7-60A7247F0807}" sibTransId="{0E0E61F9-CF56-2B4D-89EC-39F21E63DEAA}"/>
    <dgm:cxn modelId="{70A5A584-1019-D54B-94A2-A9DFDD9F750E}" type="presOf" srcId="{9B72FC7F-DEB6-024A-9F43-468A4583AED4}" destId="{09FEA848-049D-C94C-A3C8-2F1298CF5C5D}" srcOrd="0" destOrd="0" presId="urn:microsoft.com/office/officeart/2008/layout/VerticalAccentList"/>
    <dgm:cxn modelId="{9F4DE8AD-B19B-3142-BF4C-5978DC41BEBF}" srcId="{19A66AC0-35A3-A042-BAAD-951635B8F55E}" destId="{0B28CCC0-F0BF-FC4E-A96B-A8469DFC8F05}" srcOrd="0" destOrd="0" parTransId="{337D4AEC-174F-414F-842E-3898A4DEE745}" sibTransId="{619D305F-27D4-D643-BAD5-2F314643FE24}"/>
    <dgm:cxn modelId="{FCF64D3C-DC3F-7145-A9D7-A6CAB2D82A70}" type="presOf" srcId="{0B28CCC0-F0BF-FC4E-A96B-A8469DFC8F05}" destId="{AB246F74-6D06-6347-A94F-B5F7C3F91575}" srcOrd="0" destOrd="0" presId="urn:microsoft.com/office/officeart/2008/layout/VerticalAccentList"/>
    <dgm:cxn modelId="{C5DA4B7D-8B12-B045-A8B6-63793EEE75F7}" type="presOf" srcId="{88057AFE-F157-8041-88F2-56F866C54242}" destId="{13F240D6-A85E-8641-BD03-AB9E47773F0E}" srcOrd="0" destOrd="0" presId="urn:microsoft.com/office/officeart/2008/layout/VerticalAccentList"/>
    <dgm:cxn modelId="{6BBDAA1A-A1D8-A649-872F-EA5CFD7D85E5}" type="presOf" srcId="{19A66AC0-35A3-A042-BAAD-951635B8F55E}" destId="{E7743122-12EB-D842-8E6B-D4A5C58DE923}" srcOrd="0" destOrd="0" presId="urn:microsoft.com/office/officeart/2008/layout/VerticalAccentList"/>
    <dgm:cxn modelId="{4021751A-60A1-0E4F-B3B7-C1A569B85E1F}" srcId="{388C9CE7-804B-CB40-807B-6A2D28FAF80D}" destId="{88057AFE-F157-8041-88F2-56F866C54242}" srcOrd="0" destOrd="0" parTransId="{6454D9CE-0680-244A-BD55-86E89B122A32}" sibTransId="{63658946-EA0D-C245-AE67-FCD7EBCCA41D}"/>
    <dgm:cxn modelId="{9BEB642B-6214-F440-A928-E04E2285A50E}" srcId="{9B72FC7F-DEB6-024A-9F43-468A4583AED4}" destId="{410BB404-5961-7347-8842-7777F9ACD0D7}" srcOrd="0" destOrd="0" parTransId="{F2E399A5-90DF-9542-ABED-533DE2D27739}" sibTransId="{798F4909-2528-2149-B9B6-B4BD2C7D8D66}"/>
    <dgm:cxn modelId="{C16C85F4-5D42-E64D-9D61-F41DCE6BD6FC}" type="presParOf" srcId="{09FEA848-049D-C94C-A3C8-2F1298CF5C5D}" destId="{2719EC78-46BF-CF45-9FB5-1D82EABC2940}" srcOrd="0" destOrd="0" presId="urn:microsoft.com/office/officeart/2008/layout/VerticalAccentList"/>
    <dgm:cxn modelId="{F844D9C9-169F-5549-9A44-DBC511D8DB43}" type="presParOf" srcId="{2719EC78-46BF-CF45-9FB5-1D82EABC2940}" destId="{F51E78E0-22CC-884C-AE56-D4E8F5BBBF00}" srcOrd="0" destOrd="0" presId="urn:microsoft.com/office/officeart/2008/layout/VerticalAccentList"/>
    <dgm:cxn modelId="{6646DCDC-DBB8-1847-932A-BF64136E5054}" type="presParOf" srcId="{09FEA848-049D-C94C-A3C8-2F1298CF5C5D}" destId="{C45E8028-E22E-9A49-8740-15ED9CC2B16D}" srcOrd="1" destOrd="0" presId="urn:microsoft.com/office/officeart/2008/layout/VerticalAccentList"/>
    <dgm:cxn modelId="{3DBACF15-7524-774C-9D7F-07CB597D35C6}" type="presParOf" srcId="{C45E8028-E22E-9A49-8740-15ED9CC2B16D}" destId="{F5062DD4-9053-474E-A742-EAE105E31A54}" srcOrd="0" destOrd="0" presId="urn:microsoft.com/office/officeart/2008/layout/VerticalAccentList"/>
    <dgm:cxn modelId="{D134F59D-3DEF-D24F-9DE1-0415F1748767}" type="presParOf" srcId="{C45E8028-E22E-9A49-8740-15ED9CC2B16D}" destId="{8F6C6101-40B3-D04D-AB61-D7F0A4A72B01}" srcOrd="1" destOrd="0" presId="urn:microsoft.com/office/officeart/2008/layout/VerticalAccentList"/>
    <dgm:cxn modelId="{D5980870-FE7B-3E4C-BC3B-00CF8D521352}" type="presParOf" srcId="{C45E8028-E22E-9A49-8740-15ED9CC2B16D}" destId="{474CE296-B13D-694E-9400-1FC7BEB8E617}" srcOrd="2" destOrd="0" presId="urn:microsoft.com/office/officeart/2008/layout/VerticalAccentList"/>
    <dgm:cxn modelId="{84315138-0962-8046-9D0E-B43FCEA3A13D}" type="presParOf" srcId="{C45E8028-E22E-9A49-8740-15ED9CC2B16D}" destId="{3716C834-3149-244D-9990-BDC3022228EE}" srcOrd="3" destOrd="0" presId="urn:microsoft.com/office/officeart/2008/layout/VerticalAccentList"/>
    <dgm:cxn modelId="{27BFADA5-625E-D94A-A242-5CA61D3D3A5C}" type="presParOf" srcId="{C45E8028-E22E-9A49-8740-15ED9CC2B16D}" destId="{EC45E460-3A5B-0148-AD8C-369C3D2E3215}" srcOrd="4" destOrd="0" presId="urn:microsoft.com/office/officeart/2008/layout/VerticalAccentList"/>
    <dgm:cxn modelId="{B79A411E-C72C-624F-AF7E-689B63D67D91}" type="presParOf" srcId="{C45E8028-E22E-9A49-8740-15ED9CC2B16D}" destId="{372CD1B1-93C9-0743-8F75-3AAC37C0D6F6}" srcOrd="5" destOrd="0" presId="urn:microsoft.com/office/officeart/2008/layout/VerticalAccentList"/>
    <dgm:cxn modelId="{C1E16572-1D2D-CF41-A555-ACDD23646D19}" type="presParOf" srcId="{C45E8028-E22E-9A49-8740-15ED9CC2B16D}" destId="{8DFAA7F7-C417-2249-B1DF-25F5423EAA4D}" srcOrd="6" destOrd="0" presId="urn:microsoft.com/office/officeart/2008/layout/VerticalAccentList"/>
    <dgm:cxn modelId="{8B56D1B9-B3B2-D540-BC7F-A295CBAA6366}" type="presParOf" srcId="{C45E8028-E22E-9A49-8740-15ED9CC2B16D}" destId="{833965B9-1FB0-2849-A8E0-1FE2D9635BE8}" srcOrd="7" destOrd="0" presId="urn:microsoft.com/office/officeart/2008/layout/VerticalAccentList"/>
    <dgm:cxn modelId="{1E8B86E3-1B79-0242-810D-149A4DCDF782}" type="presParOf" srcId="{09FEA848-049D-C94C-A3C8-2F1298CF5C5D}" destId="{05A810F8-C8DA-5643-A4A2-AE49FE705962}" srcOrd="2" destOrd="0" presId="urn:microsoft.com/office/officeart/2008/layout/VerticalAccentList"/>
    <dgm:cxn modelId="{4D5C35D7-F6C1-D84D-966D-F772A434C9FD}" type="presParOf" srcId="{09FEA848-049D-C94C-A3C8-2F1298CF5C5D}" destId="{70BCF699-36AB-9440-A953-83F32F07644B}" srcOrd="3" destOrd="0" presId="urn:microsoft.com/office/officeart/2008/layout/VerticalAccentList"/>
    <dgm:cxn modelId="{49181F52-94D2-1448-B79E-288D568AF797}" type="presParOf" srcId="{70BCF699-36AB-9440-A953-83F32F07644B}" destId="{E7743122-12EB-D842-8E6B-D4A5C58DE923}" srcOrd="0" destOrd="0" presId="urn:microsoft.com/office/officeart/2008/layout/VerticalAccentList"/>
    <dgm:cxn modelId="{0EC86737-7D15-AD48-B5E4-C41533A726BD}" type="presParOf" srcId="{09FEA848-049D-C94C-A3C8-2F1298CF5C5D}" destId="{C5B98631-4465-EA4B-AEDF-32686482944B}" srcOrd="4" destOrd="0" presId="urn:microsoft.com/office/officeart/2008/layout/VerticalAccentList"/>
    <dgm:cxn modelId="{D2D77B16-3787-854E-AC2D-7D85A6F113DB}" type="presParOf" srcId="{C5B98631-4465-EA4B-AEDF-32686482944B}" destId="{6484E342-CD23-2047-A26D-4D2125E6AEA3}" srcOrd="0" destOrd="0" presId="urn:microsoft.com/office/officeart/2008/layout/VerticalAccentList"/>
    <dgm:cxn modelId="{1976D93A-03DD-FC4E-8A0B-48EF41510DCE}" type="presParOf" srcId="{C5B98631-4465-EA4B-AEDF-32686482944B}" destId="{1B11581A-AE2D-F049-A2BD-276578A570EC}" srcOrd="1" destOrd="0" presId="urn:microsoft.com/office/officeart/2008/layout/VerticalAccentList"/>
    <dgm:cxn modelId="{2E0A1350-B868-3E49-ABF3-B4941BCA1932}" type="presParOf" srcId="{C5B98631-4465-EA4B-AEDF-32686482944B}" destId="{2FEF6232-8B25-BD47-AF8A-52E091925D75}" srcOrd="2" destOrd="0" presId="urn:microsoft.com/office/officeart/2008/layout/VerticalAccentList"/>
    <dgm:cxn modelId="{91D96B52-5805-AE46-8D26-9E8E4D781CEB}" type="presParOf" srcId="{C5B98631-4465-EA4B-AEDF-32686482944B}" destId="{B80AF70C-31A9-5048-912E-42FE1B92D8D4}" srcOrd="3" destOrd="0" presId="urn:microsoft.com/office/officeart/2008/layout/VerticalAccentList"/>
    <dgm:cxn modelId="{17C72FB6-47D0-194A-8E1B-025889434A02}" type="presParOf" srcId="{C5B98631-4465-EA4B-AEDF-32686482944B}" destId="{15683080-A6B1-7E48-9578-FBFD6ACD15AC}" srcOrd="4" destOrd="0" presId="urn:microsoft.com/office/officeart/2008/layout/VerticalAccentList"/>
    <dgm:cxn modelId="{CE88948E-EC95-AB43-895F-3C788F4870A2}" type="presParOf" srcId="{C5B98631-4465-EA4B-AEDF-32686482944B}" destId="{E58640A6-CAB1-E346-AA02-1BB1D9804FC1}" srcOrd="5" destOrd="0" presId="urn:microsoft.com/office/officeart/2008/layout/VerticalAccentList"/>
    <dgm:cxn modelId="{2F6CF4D3-B8D7-E24D-84EE-FA01B80571AE}" type="presParOf" srcId="{C5B98631-4465-EA4B-AEDF-32686482944B}" destId="{F2EC5256-784E-1A40-AAED-02B3B500929B}" srcOrd="6" destOrd="0" presId="urn:microsoft.com/office/officeart/2008/layout/VerticalAccentList"/>
    <dgm:cxn modelId="{5603DB0B-C71E-5C41-8A80-8583137DC065}" type="presParOf" srcId="{C5B98631-4465-EA4B-AEDF-32686482944B}" destId="{AB246F74-6D06-6347-A94F-B5F7C3F91575}" srcOrd="7" destOrd="0" presId="urn:microsoft.com/office/officeart/2008/layout/VerticalAccentList"/>
    <dgm:cxn modelId="{99BBC23A-15BD-7345-B552-F17402C3FF51}" type="presParOf" srcId="{09FEA848-049D-C94C-A3C8-2F1298CF5C5D}" destId="{5D2F6EAE-81EB-2E46-820E-778E2CE97045}" srcOrd="5" destOrd="0" presId="urn:microsoft.com/office/officeart/2008/layout/VerticalAccentList"/>
    <dgm:cxn modelId="{BDF2B381-033B-A242-9C08-02AB5B8332B5}" type="presParOf" srcId="{09FEA848-049D-C94C-A3C8-2F1298CF5C5D}" destId="{B05FF5C9-7777-3849-905A-E9D0100EC6C3}" srcOrd="6" destOrd="0" presId="urn:microsoft.com/office/officeart/2008/layout/VerticalAccentList"/>
    <dgm:cxn modelId="{5DA73168-3706-1440-9767-C82096810ECD}" type="presParOf" srcId="{B05FF5C9-7777-3849-905A-E9D0100EC6C3}" destId="{52234897-A612-E944-9587-4FE0B758A4BE}" srcOrd="0" destOrd="0" presId="urn:microsoft.com/office/officeart/2008/layout/VerticalAccentList"/>
    <dgm:cxn modelId="{B0DFCF44-4805-3445-98F5-70DBADED7C16}" type="presParOf" srcId="{09FEA848-049D-C94C-A3C8-2F1298CF5C5D}" destId="{99462DE7-7C7C-0A41-82A8-D079631C5ADF}" srcOrd="7" destOrd="0" presId="urn:microsoft.com/office/officeart/2008/layout/VerticalAccentList"/>
    <dgm:cxn modelId="{6D994CDC-909A-5A4B-87B9-C895C7218133}" type="presParOf" srcId="{99462DE7-7C7C-0A41-82A8-D079631C5ADF}" destId="{06BFFE98-B3C1-A44C-A34C-E11F37A3D279}" srcOrd="0" destOrd="0" presId="urn:microsoft.com/office/officeart/2008/layout/VerticalAccentList"/>
    <dgm:cxn modelId="{04DE7C81-D735-9C46-BB96-2EB77E253917}" type="presParOf" srcId="{99462DE7-7C7C-0A41-82A8-D079631C5ADF}" destId="{5204C6E4-E8B9-ED4A-BE25-AEE3A8643CFB}" srcOrd="1" destOrd="0" presId="urn:microsoft.com/office/officeart/2008/layout/VerticalAccentList"/>
    <dgm:cxn modelId="{BBDAD87B-19FF-EF41-94A4-9FD63DBC7309}" type="presParOf" srcId="{99462DE7-7C7C-0A41-82A8-D079631C5ADF}" destId="{19A210AF-E99E-EE4A-B9C3-A8ECF388B108}" srcOrd="2" destOrd="0" presId="urn:microsoft.com/office/officeart/2008/layout/VerticalAccentList"/>
    <dgm:cxn modelId="{321FAEC8-A7F3-3F4D-87AB-87B712F9027E}" type="presParOf" srcId="{99462DE7-7C7C-0A41-82A8-D079631C5ADF}" destId="{3FA0A0E6-E4CA-EC49-A4D8-EE5B04A437D3}" srcOrd="3" destOrd="0" presId="urn:microsoft.com/office/officeart/2008/layout/VerticalAccentList"/>
    <dgm:cxn modelId="{CF479206-C12E-F44D-A5CC-07FBEA3B2506}" type="presParOf" srcId="{99462DE7-7C7C-0A41-82A8-D079631C5ADF}" destId="{25FD47F5-6EA0-DC42-9C15-EA1E5773C43F}" srcOrd="4" destOrd="0" presId="urn:microsoft.com/office/officeart/2008/layout/VerticalAccentList"/>
    <dgm:cxn modelId="{054B3240-8E93-EB40-8801-E43D2AD52633}" type="presParOf" srcId="{99462DE7-7C7C-0A41-82A8-D079631C5ADF}" destId="{1559F36D-8501-8F40-8854-C228525DB3E6}" srcOrd="5" destOrd="0" presId="urn:microsoft.com/office/officeart/2008/layout/VerticalAccentList"/>
    <dgm:cxn modelId="{3DFC1A83-2685-EB4B-A61E-9DABF990000F}" type="presParOf" srcId="{99462DE7-7C7C-0A41-82A8-D079631C5ADF}" destId="{9B312344-9643-1344-847D-D946ADCE2B71}" srcOrd="6" destOrd="0" presId="urn:microsoft.com/office/officeart/2008/layout/VerticalAccentList"/>
    <dgm:cxn modelId="{EE35DB65-A6FF-5C47-B726-D842AD09E6E2}" type="presParOf" srcId="{99462DE7-7C7C-0A41-82A8-D079631C5ADF}" destId="{13F240D6-A85E-8641-BD03-AB9E47773F0E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03A1FE1-943E-334A-B0B7-CCDCD6100B35}" type="doc">
      <dgm:prSet loTypeId="urn:microsoft.com/office/officeart/2005/8/layout/vList3" loCatId="" qsTypeId="urn:microsoft.com/office/officeart/2005/8/quickstyle/simple4" qsCatId="simple" csTypeId="urn:microsoft.com/office/officeart/2005/8/colors/colorful4" csCatId="colorful" phldr="1"/>
      <dgm:spPr/>
    </dgm:pt>
    <dgm:pt modelId="{97FE844B-ACF4-B745-9C6B-10A75D39E1E5}">
      <dgm:prSet phldrT="[Text]"/>
      <dgm:spPr>
        <a:xfrm rot="10800000">
          <a:off x="1850284" y="172"/>
          <a:ext cx="6196217" cy="1158333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rgbClr>
              <a:srgbClr val="A23C33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  <dgm:t>
        <a:bodyPr lIns="396000"/>
        <a:lstStyle/>
        <a:p>
          <a:r>
            <a:rPr lang="fr-FR" b="1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Il envisage de fermer les mosquées aux USA</a:t>
          </a:r>
          <a:endParaRPr lang="en-US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gm:t>
    </dgm:pt>
    <dgm:pt modelId="{8F4F95F4-F78C-2C48-8FEE-F784574C0B7B}" type="parTrans" cxnId="{D9A953B3-2662-DD44-A5E4-32A28FA9B3E8}">
      <dgm:prSet/>
      <dgm:spPr/>
      <dgm:t>
        <a:bodyPr/>
        <a:lstStyle/>
        <a:p>
          <a:endParaRPr lang="en-US"/>
        </a:p>
      </dgm:t>
    </dgm:pt>
    <dgm:pt modelId="{D1B58CC9-8749-4643-974A-AA73A3038F9E}" type="sibTrans" cxnId="{D9A953B3-2662-DD44-A5E4-32A28FA9B3E8}">
      <dgm:prSet/>
      <dgm:spPr/>
      <dgm:t>
        <a:bodyPr/>
        <a:lstStyle/>
        <a:p>
          <a:endParaRPr lang="en-US"/>
        </a:p>
      </dgm:t>
    </dgm:pt>
    <dgm:pt modelId="{131AAA2E-CE54-0544-AF4D-65204FA00EA5}">
      <dgm:prSet phldrT="[Text]"/>
      <dgm:spPr>
        <a:xfrm rot="10800000">
          <a:off x="1850284" y="3008380"/>
          <a:ext cx="6196217" cy="1158333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1335014"/>
                <a:satOff val="17844"/>
                <a:lumOff val="8628"/>
                <a:alphaOff val="0"/>
                <a:shade val="74000"/>
                <a:satMod val="130000"/>
                <a:lumMod val="90000"/>
              </a:srgbClr>
              <a:srgbClr val="A23C33">
                <a:hueOff val="1335014"/>
                <a:satOff val="17844"/>
                <a:lumOff val="8628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  <dgm:t>
        <a:bodyPr/>
        <a:lstStyle/>
        <a:p>
          <a:r>
            <a:rPr lang="fr-FR" b="1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Il veut fermer les frontières aux musulmans étrangers</a:t>
          </a:r>
          <a:endParaRPr lang="fr-FR" b="1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gm:t>
    </dgm:pt>
    <dgm:pt modelId="{51112B05-2CAA-BF4E-95D0-164E88A848EE}" type="parTrans" cxnId="{A2C60D8D-94E7-A840-B4F4-8BD8547712EA}">
      <dgm:prSet/>
      <dgm:spPr/>
      <dgm:t>
        <a:bodyPr/>
        <a:lstStyle/>
        <a:p>
          <a:endParaRPr lang="en-US"/>
        </a:p>
      </dgm:t>
    </dgm:pt>
    <dgm:pt modelId="{80D1B0DC-3C91-DE4E-9D56-A18BD7726F4A}" type="sibTrans" cxnId="{A2C60D8D-94E7-A840-B4F4-8BD8547712EA}">
      <dgm:prSet/>
      <dgm:spPr/>
      <dgm:t>
        <a:bodyPr/>
        <a:lstStyle/>
        <a:p>
          <a:endParaRPr lang="en-US"/>
        </a:p>
      </dgm:t>
    </dgm:pt>
    <dgm:pt modelId="{587658C8-30B0-0549-827C-66D33366F118}">
      <dgm:prSet phldrT="[Text]"/>
      <dgm:spPr>
        <a:xfrm rot="10800000">
          <a:off x="1850284" y="1504276"/>
          <a:ext cx="6196217" cy="1158333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667507"/>
                <a:satOff val="8922"/>
                <a:lumOff val="4314"/>
                <a:alphaOff val="0"/>
                <a:shade val="74000"/>
                <a:satMod val="130000"/>
                <a:lumMod val="90000"/>
              </a:srgbClr>
              <a:srgbClr val="A23C33">
                <a:hueOff val="667507"/>
                <a:satOff val="8922"/>
                <a:lumOff val="4314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  <dgm:t>
        <a:bodyPr/>
        <a:lstStyle/>
        <a:p>
          <a:r>
            <a:rPr lang="fr-FR" b="1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Il réclame le fichage des musulmans </a:t>
          </a:r>
          <a:endParaRPr lang="fr-FR" b="1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gm:t>
    </dgm:pt>
    <dgm:pt modelId="{B3B2E669-11D5-674A-A772-4957DE2954EF}" type="sibTrans" cxnId="{7710A376-4DD8-A14A-8FB1-83BF70E8715E}">
      <dgm:prSet/>
      <dgm:spPr/>
      <dgm:t>
        <a:bodyPr/>
        <a:lstStyle/>
        <a:p>
          <a:endParaRPr lang="en-US"/>
        </a:p>
      </dgm:t>
    </dgm:pt>
    <dgm:pt modelId="{6B183CD6-93EE-BB47-929E-1AADA867646A}" type="parTrans" cxnId="{7710A376-4DD8-A14A-8FB1-83BF70E8715E}">
      <dgm:prSet/>
      <dgm:spPr/>
      <dgm:t>
        <a:bodyPr/>
        <a:lstStyle/>
        <a:p>
          <a:endParaRPr lang="en-US"/>
        </a:p>
      </dgm:t>
    </dgm:pt>
    <dgm:pt modelId="{D3D5AFED-8C0B-DE4D-B764-0BA3073D7B28}" type="pres">
      <dgm:prSet presAssocID="{F03A1FE1-943E-334A-B0B7-CCDCD6100B35}" presName="linearFlow" presStyleCnt="0">
        <dgm:presLayoutVars>
          <dgm:dir/>
          <dgm:resizeHandles val="exact"/>
        </dgm:presLayoutVars>
      </dgm:prSet>
      <dgm:spPr/>
    </dgm:pt>
    <dgm:pt modelId="{E8AF9A0C-2EA5-A040-B790-B7A1053BE11E}" type="pres">
      <dgm:prSet presAssocID="{97FE844B-ACF4-B745-9C6B-10A75D39E1E5}" presName="composite" presStyleCnt="0"/>
      <dgm:spPr/>
    </dgm:pt>
    <dgm:pt modelId="{D4E5D519-D68E-D54A-8075-11A289B7316B}" type="pres">
      <dgm:prSet presAssocID="{97FE844B-ACF4-B745-9C6B-10A75D39E1E5}" presName="imgShp" presStyleLbl="fgImgPlace1" presStyleIdx="0" presStyleCnt="3"/>
      <dgm:spPr>
        <a:xfrm>
          <a:off x="1271118" y="172"/>
          <a:ext cx="1158333" cy="1158333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</dgm:pt>
    <dgm:pt modelId="{318DBEB7-8673-A848-848A-F000D196781F}" type="pres">
      <dgm:prSet presAssocID="{97FE844B-ACF4-B745-9C6B-10A75D39E1E5}" presName="txShp" presStyleLbl="node1" presStyleIdx="0" presStyleCnt="3" custScaleX="11184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6C0CC9-69A0-C942-8E53-1A7DE41A0955}" type="pres">
      <dgm:prSet presAssocID="{D1B58CC9-8749-4643-974A-AA73A3038F9E}" presName="spacing" presStyleCnt="0"/>
      <dgm:spPr/>
    </dgm:pt>
    <dgm:pt modelId="{18D66BE0-8737-844A-880A-1E842CC2F5E2}" type="pres">
      <dgm:prSet presAssocID="{587658C8-30B0-0549-827C-66D33366F118}" presName="composite" presStyleCnt="0"/>
      <dgm:spPr/>
    </dgm:pt>
    <dgm:pt modelId="{1F91C339-1899-794E-BF4C-79FDAFFA24BC}" type="pres">
      <dgm:prSet presAssocID="{587658C8-30B0-0549-827C-66D33366F118}" presName="imgShp" presStyleLbl="fgImgPlace1" presStyleIdx="1" presStyleCnt="3"/>
      <dgm:spPr>
        <a:xfrm>
          <a:off x="1271118" y="1504276"/>
          <a:ext cx="1158333" cy="1158333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</dgm:pt>
    <dgm:pt modelId="{C3462907-A105-0840-A6F6-CE116C2A40EA}" type="pres">
      <dgm:prSet presAssocID="{587658C8-30B0-0549-827C-66D33366F118}" presName="txShp" presStyleLbl="node1" presStyleIdx="1" presStyleCnt="3" custScaleX="1118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ED6684-37B9-6B49-9605-327092D04A25}" type="pres">
      <dgm:prSet presAssocID="{B3B2E669-11D5-674A-A772-4957DE2954EF}" presName="spacing" presStyleCnt="0"/>
      <dgm:spPr/>
    </dgm:pt>
    <dgm:pt modelId="{82699900-57FF-D549-9A61-2598200F759B}" type="pres">
      <dgm:prSet presAssocID="{131AAA2E-CE54-0544-AF4D-65204FA00EA5}" presName="composite" presStyleCnt="0"/>
      <dgm:spPr/>
    </dgm:pt>
    <dgm:pt modelId="{E6DAFB1F-1E7D-ED4E-878A-94861F488635}" type="pres">
      <dgm:prSet presAssocID="{131AAA2E-CE54-0544-AF4D-65204FA00EA5}" presName="imgShp" presStyleLbl="fgImgPlace1" presStyleIdx="2" presStyleCnt="3" custLinFactNeighborX="-1897" custLinFactNeighborY="939"/>
      <dgm:spPr>
        <a:xfrm>
          <a:off x="1271118" y="3008380"/>
          <a:ext cx="1158333" cy="1158333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</dgm:pt>
    <dgm:pt modelId="{3C2A972B-896D-BC43-84AE-82EA47857155}" type="pres">
      <dgm:prSet presAssocID="{131AAA2E-CE54-0544-AF4D-65204FA00EA5}" presName="txShp" presStyleLbl="node1" presStyleIdx="2" presStyleCnt="3" custScaleX="1118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C60D8D-94E7-A840-B4F4-8BD8547712EA}" srcId="{F03A1FE1-943E-334A-B0B7-CCDCD6100B35}" destId="{131AAA2E-CE54-0544-AF4D-65204FA00EA5}" srcOrd="2" destOrd="0" parTransId="{51112B05-2CAA-BF4E-95D0-164E88A848EE}" sibTransId="{80D1B0DC-3C91-DE4E-9D56-A18BD7726F4A}"/>
    <dgm:cxn modelId="{D9A953B3-2662-DD44-A5E4-32A28FA9B3E8}" srcId="{F03A1FE1-943E-334A-B0B7-CCDCD6100B35}" destId="{97FE844B-ACF4-B745-9C6B-10A75D39E1E5}" srcOrd="0" destOrd="0" parTransId="{8F4F95F4-F78C-2C48-8FEE-F784574C0B7B}" sibTransId="{D1B58CC9-8749-4643-974A-AA73A3038F9E}"/>
    <dgm:cxn modelId="{B14DDD93-3055-B040-9AA1-DFFEAC7C2A39}" type="presOf" srcId="{587658C8-30B0-0549-827C-66D33366F118}" destId="{C3462907-A105-0840-A6F6-CE116C2A40EA}" srcOrd="0" destOrd="0" presId="urn:microsoft.com/office/officeart/2005/8/layout/vList3"/>
    <dgm:cxn modelId="{E5E4EBDC-1E6D-0C49-923A-8C42D3F49683}" type="presOf" srcId="{F03A1FE1-943E-334A-B0B7-CCDCD6100B35}" destId="{D3D5AFED-8C0B-DE4D-B764-0BA3073D7B28}" srcOrd="0" destOrd="0" presId="urn:microsoft.com/office/officeart/2005/8/layout/vList3"/>
    <dgm:cxn modelId="{7A1E9665-C0A6-7A4C-B80F-01B0691F4800}" type="presOf" srcId="{97FE844B-ACF4-B745-9C6B-10A75D39E1E5}" destId="{318DBEB7-8673-A848-848A-F000D196781F}" srcOrd="0" destOrd="0" presId="urn:microsoft.com/office/officeart/2005/8/layout/vList3"/>
    <dgm:cxn modelId="{C1452AB9-E018-D049-8830-7E1DCF54C027}" type="presOf" srcId="{131AAA2E-CE54-0544-AF4D-65204FA00EA5}" destId="{3C2A972B-896D-BC43-84AE-82EA47857155}" srcOrd="0" destOrd="0" presId="urn:microsoft.com/office/officeart/2005/8/layout/vList3"/>
    <dgm:cxn modelId="{7710A376-4DD8-A14A-8FB1-83BF70E8715E}" srcId="{F03A1FE1-943E-334A-B0B7-CCDCD6100B35}" destId="{587658C8-30B0-0549-827C-66D33366F118}" srcOrd="1" destOrd="0" parTransId="{6B183CD6-93EE-BB47-929E-1AADA867646A}" sibTransId="{B3B2E669-11D5-674A-A772-4957DE2954EF}"/>
    <dgm:cxn modelId="{31AE78FB-B760-DA45-91C0-5A485EBC54B3}" type="presParOf" srcId="{D3D5AFED-8C0B-DE4D-B764-0BA3073D7B28}" destId="{E8AF9A0C-2EA5-A040-B790-B7A1053BE11E}" srcOrd="0" destOrd="0" presId="urn:microsoft.com/office/officeart/2005/8/layout/vList3"/>
    <dgm:cxn modelId="{F754953A-4DC6-2944-91F2-5D8DCD8895F2}" type="presParOf" srcId="{E8AF9A0C-2EA5-A040-B790-B7A1053BE11E}" destId="{D4E5D519-D68E-D54A-8075-11A289B7316B}" srcOrd="0" destOrd="0" presId="urn:microsoft.com/office/officeart/2005/8/layout/vList3"/>
    <dgm:cxn modelId="{4846D10A-AFC8-3042-8392-AC19341BD81D}" type="presParOf" srcId="{E8AF9A0C-2EA5-A040-B790-B7A1053BE11E}" destId="{318DBEB7-8673-A848-848A-F000D196781F}" srcOrd="1" destOrd="0" presId="urn:microsoft.com/office/officeart/2005/8/layout/vList3"/>
    <dgm:cxn modelId="{9C3DF912-0BB2-B94B-8DEA-F20BB1820D82}" type="presParOf" srcId="{D3D5AFED-8C0B-DE4D-B764-0BA3073D7B28}" destId="{036C0CC9-69A0-C942-8E53-1A7DE41A0955}" srcOrd="1" destOrd="0" presId="urn:microsoft.com/office/officeart/2005/8/layout/vList3"/>
    <dgm:cxn modelId="{EEB29A43-4E91-C34B-8F53-465EF98863A1}" type="presParOf" srcId="{D3D5AFED-8C0B-DE4D-B764-0BA3073D7B28}" destId="{18D66BE0-8737-844A-880A-1E842CC2F5E2}" srcOrd="2" destOrd="0" presId="urn:microsoft.com/office/officeart/2005/8/layout/vList3"/>
    <dgm:cxn modelId="{9E422609-7937-F44A-9E85-5DC0E59D64C5}" type="presParOf" srcId="{18D66BE0-8737-844A-880A-1E842CC2F5E2}" destId="{1F91C339-1899-794E-BF4C-79FDAFFA24BC}" srcOrd="0" destOrd="0" presId="urn:microsoft.com/office/officeart/2005/8/layout/vList3"/>
    <dgm:cxn modelId="{996844AC-DDDC-AE4B-85FE-C7DB5A9BA3BA}" type="presParOf" srcId="{18D66BE0-8737-844A-880A-1E842CC2F5E2}" destId="{C3462907-A105-0840-A6F6-CE116C2A40EA}" srcOrd="1" destOrd="0" presId="urn:microsoft.com/office/officeart/2005/8/layout/vList3"/>
    <dgm:cxn modelId="{2E561FF3-C78E-9242-99B2-432E8AA0E7F5}" type="presParOf" srcId="{D3D5AFED-8C0B-DE4D-B764-0BA3073D7B28}" destId="{4CED6684-37B9-6B49-9605-327092D04A25}" srcOrd="3" destOrd="0" presId="urn:microsoft.com/office/officeart/2005/8/layout/vList3"/>
    <dgm:cxn modelId="{14F4B0ED-78E1-EB44-894F-70E6C6F04EC8}" type="presParOf" srcId="{D3D5AFED-8C0B-DE4D-B764-0BA3073D7B28}" destId="{82699900-57FF-D549-9A61-2598200F759B}" srcOrd="4" destOrd="0" presId="urn:microsoft.com/office/officeart/2005/8/layout/vList3"/>
    <dgm:cxn modelId="{33D329D6-4389-624B-8B24-0CCE98AF08D4}" type="presParOf" srcId="{82699900-57FF-D549-9A61-2598200F759B}" destId="{E6DAFB1F-1E7D-ED4E-878A-94861F488635}" srcOrd="0" destOrd="0" presId="urn:microsoft.com/office/officeart/2005/8/layout/vList3"/>
    <dgm:cxn modelId="{E42C123C-1575-FE41-B4A0-802DC7A5A60B}" type="presParOf" srcId="{82699900-57FF-D549-9A61-2598200F759B}" destId="{3C2A972B-896D-BC43-84AE-82EA4785715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03A1FE1-943E-334A-B0B7-CCDCD6100B35}" type="doc">
      <dgm:prSet loTypeId="urn:microsoft.com/office/officeart/2005/8/layout/vList3" loCatId="" qsTypeId="urn:microsoft.com/office/officeart/2005/8/quickstyle/simple4" qsCatId="simple" csTypeId="urn:microsoft.com/office/officeart/2005/8/colors/colorful4" csCatId="colorful" phldr="1"/>
      <dgm:spPr/>
    </dgm:pt>
    <dgm:pt modelId="{97FE844B-ACF4-B745-9C6B-10A75D39E1E5}">
      <dgm:prSet phldrT="[Text]"/>
      <dgm:spPr>
        <a:xfrm rot="10800000">
          <a:off x="1850284" y="172"/>
          <a:ext cx="6196217" cy="1158333"/>
        </a:xfrm>
        <a:blipFill rotWithShape="0">
          <a:blip xmlns:r="http://schemas.openxmlformats.org/officeDocument/2006/relationships" r:embed="rId1">
            <a:duotone>
              <a:srgbClr val="A23C33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rgbClr>
              <a:srgbClr val="A23C33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  <dgm:t>
        <a:bodyPr lIns="396000"/>
        <a:lstStyle/>
        <a:p>
          <a:r>
            <a:rPr lang="fr-FR" b="1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Une</a:t>
          </a:r>
          <a:r>
            <a:rPr lang="fr-FR" b="1" baseline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campagne centrée sur l’ego du candidat ,la violence, la confrontation et l’exclusion</a:t>
          </a:r>
          <a:endParaRPr lang="en-US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gm:t>
    </dgm:pt>
    <dgm:pt modelId="{8F4F95F4-F78C-2C48-8FEE-F784574C0B7B}" type="parTrans" cxnId="{D9A953B3-2662-DD44-A5E4-32A28FA9B3E8}">
      <dgm:prSet/>
      <dgm:spPr/>
      <dgm:t>
        <a:bodyPr/>
        <a:lstStyle/>
        <a:p>
          <a:endParaRPr lang="en-US"/>
        </a:p>
      </dgm:t>
    </dgm:pt>
    <dgm:pt modelId="{D1B58CC9-8749-4643-974A-AA73A3038F9E}" type="sibTrans" cxnId="{D9A953B3-2662-DD44-A5E4-32A28FA9B3E8}">
      <dgm:prSet/>
      <dgm:spPr/>
      <dgm:t>
        <a:bodyPr/>
        <a:lstStyle/>
        <a:p>
          <a:endParaRPr lang="en-US"/>
        </a:p>
      </dgm:t>
    </dgm:pt>
    <dgm:pt modelId="{131AAA2E-CE54-0544-AF4D-65204FA00EA5}">
      <dgm:prSet phldrT="[Text]"/>
      <dgm:spPr>
        <a:xfrm rot="10800000">
          <a:off x="1850284" y="3008380"/>
          <a:ext cx="6196217" cy="1158333"/>
        </a:xfrm>
        <a:blipFill rotWithShape="0">
          <a:blip xmlns:r="http://schemas.openxmlformats.org/officeDocument/2006/relationships" r:embed="rId1">
            <a:duotone>
              <a:srgbClr val="A23C33">
                <a:hueOff val="1335014"/>
                <a:satOff val="17844"/>
                <a:lumOff val="8628"/>
                <a:alphaOff val="0"/>
                <a:shade val="74000"/>
                <a:satMod val="130000"/>
                <a:lumMod val="90000"/>
              </a:srgbClr>
              <a:srgbClr val="A23C33">
                <a:hueOff val="1335014"/>
                <a:satOff val="17844"/>
                <a:lumOff val="8628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  <dgm:t>
        <a:bodyPr/>
        <a:lstStyle/>
        <a:p>
          <a:r>
            <a:rPr lang="fr-FR" b="1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Qui appuie</a:t>
          </a:r>
          <a:r>
            <a:rPr lang="fr-FR" b="1" baseline="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DONALD TRUMP?</a:t>
          </a:r>
          <a:endParaRPr lang="fr-FR" b="1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gm:t>
    </dgm:pt>
    <dgm:pt modelId="{51112B05-2CAA-BF4E-95D0-164E88A848EE}" type="parTrans" cxnId="{A2C60D8D-94E7-A840-B4F4-8BD8547712EA}">
      <dgm:prSet/>
      <dgm:spPr/>
      <dgm:t>
        <a:bodyPr/>
        <a:lstStyle/>
        <a:p>
          <a:endParaRPr lang="en-US"/>
        </a:p>
      </dgm:t>
    </dgm:pt>
    <dgm:pt modelId="{80D1B0DC-3C91-DE4E-9D56-A18BD7726F4A}" type="sibTrans" cxnId="{A2C60D8D-94E7-A840-B4F4-8BD8547712EA}">
      <dgm:prSet/>
      <dgm:spPr/>
      <dgm:t>
        <a:bodyPr/>
        <a:lstStyle/>
        <a:p>
          <a:endParaRPr lang="en-US"/>
        </a:p>
      </dgm:t>
    </dgm:pt>
    <dgm:pt modelId="{587658C8-30B0-0549-827C-66D33366F118}">
      <dgm:prSet phldrT="[Text]"/>
      <dgm:spPr>
        <a:xfrm rot="10800000">
          <a:off x="1850284" y="1504276"/>
          <a:ext cx="6196217" cy="1158333"/>
        </a:xfrm>
        <a:blipFill rotWithShape="0">
          <a:blip xmlns:r="http://schemas.openxmlformats.org/officeDocument/2006/relationships" r:embed="rId1">
            <a:duotone>
              <a:srgbClr val="A23C33">
                <a:hueOff val="667507"/>
                <a:satOff val="8922"/>
                <a:lumOff val="4314"/>
                <a:alphaOff val="0"/>
                <a:shade val="74000"/>
                <a:satMod val="130000"/>
                <a:lumMod val="90000"/>
              </a:srgbClr>
              <a:srgbClr val="A23C33">
                <a:hueOff val="667507"/>
                <a:satOff val="8922"/>
                <a:lumOff val="4314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  <dgm:t>
        <a:bodyPr/>
        <a:lstStyle/>
        <a:p>
          <a:r>
            <a:rPr lang="fr-FR" b="1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Le</a:t>
          </a:r>
          <a:r>
            <a:rPr lang="fr-FR" b="1" baseline="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sentiment de révolte qu’elle suscite</a:t>
          </a:r>
          <a:endParaRPr lang="fr-FR" b="1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gm:t>
    </dgm:pt>
    <dgm:pt modelId="{B3B2E669-11D5-674A-A772-4957DE2954EF}" type="sibTrans" cxnId="{7710A376-4DD8-A14A-8FB1-83BF70E8715E}">
      <dgm:prSet/>
      <dgm:spPr/>
      <dgm:t>
        <a:bodyPr/>
        <a:lstStyle/>
        <a:p>
          <a:endParaRPr lang="en-US"/>
        </a:p>
      </dgm:t>
    </dgm:pt>
    <dgm:pt modelId="{6B183CD6-93EE-BB47-929E-1AADA867646A}" type="parTrans" cxnId="{7710A376-4DD8-A14A-8FB1-83BF70E8715E}">
      <dgm:prSet/>
      <dgm:spPr/>
      <dgm:t>
        <a:bodyPr/>
        <a:lstStyle/>
        <a:p>
          <a:endParaRPr lang="en-US"/>
        </a:p>
      </dgm:t>
    </dgm:pt>
    <dgm:pt modelId="{D3D5AFED-8C0B-DE4D-B764-0BA3073D7B28}" type="pres">
      <dgm:prSet presAssocID="{F03A1FE1-943E-334A-B0B7-CCDCD6100B35}" presName="linearFlow" presStyleCnt="0">
        <dgm:presLayoutVars>
          <dgm:dir/>
          <dgm:resizeHandles val="exact"/>
        </dgm:presLayoutVars>
      </dgm:prSet>
      <dgm:spPr/>
    </dgm:pt>
    <dgm:pt modelId="{E8AF9A0C-2EA5-A040-B790-B7A1053BE11E}" type="pres">
      <dgm:prSet presAssocID="{97FE844B-ACF4-B745-9C6B-10A75D39E1E5}" presName="composite" presStyleCnt="0"/>
      <dgm:spPr/>
    </dgm:pt>
    <dgm:pt modelId="{D4E5D519-D68E-D54A-8075-11A289B7316B}" type="pres">
      <dgm:prSet presAssocID="{97FE844B-ACF4-B745-9C6B-10A75D39E1E5}" presName="imgShp" presStyleLbl="fgImgPlace1" presStyleIdx="0" presStyleCnt="3" custLinFactNeighborX="-18855" custLinFactNeighborY="-640"/>
      <dgm:spPr>
        <a:xfrm>
          <a:off x="1271118" y="172"/>
          <a:ext cx="1158333" cy="1158333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</dgm:pt>
    <dgm:pt modelId="{318DBEB7-8673-A848-848A-F000D196781F}" type="pres">
      <dgm:prSet presAssocID="{97FE844B-ACF4-B745-9C6B-10A75D39E1E5}" presName="txShp" presStyleLbl="node1" presStyleIdx="0" presStyleCnt="3" custScaleX="111843">
        <dgm:presLayoutVars>
          <dgm:bulletEnabled val="1"/>
        </dgm:presLayoutVars>
      </dgm:prSet>
      <dgm:spPr>
        <a:prstGeom prst="homePlate">
          <a:avLst/>
        </a:prstGeom>
      </dgm:spPr>
      <dgm:t>
        <a:bodyPr/>
        <a:lstStyle/>
        <a:p>
          <a:endParaRPr lang="en-US"/>
        </a:p>
      </dgm:t>
    </dgm:pt>
    <dgm:pt modelId="{036C0CC9-69A0-C942-8E53-1A7DE41A0955}" type="pres">
      <dgm:prSet presAssocID="{D1B58CC9-8749-4643-974A-AA73A3038F9E}" presName="spacing" presStyleCnt="0"/>
      <dgm:spPr/>
    </dgm:pt>
    <dgm:pt modelId="{18D66BE0-8737-844A-880A-1E842CC2F5E2}" type="pres">
      <dgm:prSet presAssocID="{587658C8-30B0-0549-827C-66D33366F118}" presName="composite" presStyleCnt="0"/>
      <dgm:spPr/>
    </dgm:pt>
    <dgm:pt modelId="{1F91C339-1899-794E-BF4C-79FDAFFA24BC}" type="pres">
      <dgm:prSet presAssocID="{587658C8-30B0-0549-827C-66D33366F118}" presName="imgShp" presStyleLbl="fgImgPlace1" presStyleIdx="1" presStyleCnt="3" custLinFactNeighborX="-20711" custLinFactNeighborY="-5169"/>
      <dgm:spPr>
        <a:xfrm>
          <a:off x="1271118" y="1504276"/>
          <a:ext cx="1158333" cy="1158333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</dgm:pt>
    <dgm:pt modelId="{C3462907-A105-0840-A6F6-CE116C2A40EA}" type="pres">
      <dgm:prSet presAssocID="{587658C8-30B0-0549-827C-66D33366F118}" presName="txShp" presStyleLbl="node1" presStyleIdx="1" presStyleCnt="3" custScaleX="111842">
        <dgm:presLayoutVars>
          <dgm:bulletEnabled val="1"/>
        </dgm:presLayoutVars>
      </dgm:prSet>
      <dgm:spPr>
        <a:prstGeom prst="homePlate">
          <a:avLst/>
        </a:prstGeom>
      </dgm:spPr>
      <dgm:t>
        <a:bodyPr/>
        <a:lstStyle/>
        <a:p>
          <a:endParaRPr lang="en-US"/>
        </a:p>
      </dgm:t>
    </dgm:pt>
    <dgm:pt modelId="{4CED6684-37B9-6B49-9605-327092D04A25}" type="pres">
      <dgm:prSet presAssocID="{B3B2E669-11D5-674A-A772-4957DE2954EF}" presName="spacing" presStyleCnt="0"/>
      <dgm:spPr/>
    </dgm:pt>
    <dgm:pt modelId="{82699900-57FF-D549-9A61-2598200F759B}" type="pres">
      <dgm:prSet presAssocID="{131AAA2E-CE54-0544-AF4D-65204FA00EA5}" presName="composite" presStyleCnt="0"/>
      <dgm:spPr/>
    </dgm:pt>
    <dgm:pt modelId="{E6DAFB1F-1E7D-ED4E-878A-94861F488635}" type="pres">
      <dgm:prSet presAssocID="{131AAA2E-CE54-0544-AF4D-65204FA00EA5}" presName="imgShp" presStyleLbl="fgImgPlace1" presStyleIdx="2" presStyleCnt="3" custLinFactNeighborX="-18856" custLinFactNeighborY="-4236"/>
      <dgm:spPr>
        <a:xfrm>
          <a:off x="1271118" y="3008380"/>
          <a:ext cx="1158333" cy="1158333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gm:spPr>
    </dgm:pt>
    <dgm:pt modelId="{3C2A972B-896D-BC43-84AE-82EA47857155}" type="pres">
      <dgm:prSet presAssocID="{131AAA2E-CE54-0544-AF4D-65204FA00EA5}" presName="txShp" presStyleLbl="node1" presStyleIdx="2" presStyleCnt="3" custScaleX="111842">
        <dgm:presLayoutVars>
          <dgm:bulletEnabled val="1"/>
        </dgm:presLayoutVars>
      </dgm:prSet>
      <dgm:spPr>
        <a:prstGeom prst="homePlate">
          <a:avLst/>
        </a:prstGeom>
      </dgm:spPr>
      <dgm:t>
        <a:bodyPr/>
        <a:lstStyle/>
        <a:p>
          <a:endParaRPr lang="en-US"/>
        </a:p>
      </dgm:t>
    </dgm:pt>
  </dgm:ptLst>
  <dgm:cxnLst>
    <dgm:cxn modelId="{C1075438-0173-F944-9303-0D9B87C79C0C}" type="presOf" srcId="{587658C8-30B0-0549-827C-66D33366F118}" destId="{C3462907-A105-0840-A6F6-CE116C2A40EA}" srcOrd="0" destOrd="0" presId="urn:microsoft.com/office/officeart/2005/8/layout/vList3"/>
    <dgm:cxn modelId="{BDFCFD9D-B7C8-7743-8EF4-3E78CAB622B5}" type="presOf" srcId="{97FE844B-ACF4-B745-9C6B-10A75D39E1E5}" destId="{318DBEB7-8673-A848-848A-F000D196781F}" srcOrd="0" destOrd="0" presId="urn:microsoft.com/office/officeart/2005/8/layout/vList3"/>
    <dgm:cxn modelId="{7710A376-4DD8-A14A-8FB1-83BF70E8715E}" srcId="{F03A1FE1-943E-334A-B0B7-CCDCD6100B35}" destId="{587658C8-30B0-0549-827C-66D33366F118}" srcOrd="1" destOrd="0" parTransId="{6B183CD6-93EE-BB47-929E-1AADA867646A}" sibTransId="{B3B2E669-11D5-674A-A772-4957DE2954EF}"/>
    <dgm:cxn modelId="{C8275C13-46E5-3A45-A2C3-9218971F2522}" type="presOf" srcId="{131AAA2E-CE54-0544-AF4D-65204FA00EA5}" destId="{3C2A972B-896D-BC43-84AE-82EA47857155}" srcOrd="0" destOrd="0" presId="urn:microsoft.com/office/officeart/2005/8/layout/vList3"/>
    <dgm:cxn modelId="{D9A953B3-2662-DD44-A5E4-32A28FA9B3E8}" srcId="{F03A1FE1-943E-334A-B0B7-CCDCD6100B35}" destId="{97FE844B-ACF4-B745-9C6B-10A75D39E1E5}" srcOrd="0" destOrd="0" parTransId="{8F4F95F4-F78C-2C48-8FEE-F784574C0B7B}" sibTransId="{D1B58CC9-8749-4643-974A-AA73A3038F9E}"/>
    <dgm:cxn modelId="{DBAA4904-41B2-E94D-8DAE-9B6B02646887}" type="presOf" srcId="{F03A1FE1-943E-334A-B0B7-CCDCD6100B35}" destId="{D3D5AFED-8C0B-DE4D-B764-0BA3073D7B28}" srcOrd="0" destOrd="0" presId="urn:microsoft.com/office/officeart/2005/8/layout/vList3"/>
    <dgm:cxn modelId="{A2C60D8D-94E7-A840-B4F4-8BD8547712EA}" srcId="{F03A1FE1-943E-334A-B0B7-CCDCD6100B35}" destId="{131AAA2E-CE54-0544-AF4D-65204FA00EA5}" srcOrd="2" destOrd="0" parTransId="{51112B05-2CAA-BF4E-95D0-164E88A848EE}" sibTransId="{80D1B0DC-3C91-DE4E-9D56-A18BD7726F4A}"/>
    <dgm:cxn modelId="{331CEE96-1C8B-4B45-86DD-54A19CA06F7A}" type="presParOf" srcId="{D3D5AFED-8C0B-DE4D-B764-0BA3073D7B28}" destId="{E8AF9A0C-2EA5-A040-B790-B7A1053BE11E}" srcOrd="0" destOrd="0" presId="urn:microsoft.com/office/officeart/2005/8/layout/vList3"/>
    <dgm:cxn modelId="{92D3BB87-B8F0-B64A-B43B-FFFA8A37288A}" type="presParOf" srcId="{E8AF9A0C-2EA5-A040-B790-B7A1053BE11E}" destId="{D4E5D519-D68E-D54A-8075-11A289B7316B}" srcOrd="0" destOrd="0" presId="urn:microsoft.com/office/officeart/2005/8/layout/vList3"/>
    <dgm:cxn modelId="{0D4E15BF-716D-8E4F-8424-C20DFAF3A9BE}" type="presParOf" srcId="{E8AF9A0C-2EA5-A040-B790-B7A1053BE11E}" destId="{318DBEB7-8673-A848-848A-F000D196781F}" srcOrd="1" destOrd="0" presId="urn:microsoft.com/office/officeart/2005/8/layout/vList3"/>
    <dgm:cxn modelId="{935379B8-2C2A-EB41-9E3B-354ABFCA6AB1}" type="presParOf" srcId="{D3D5AFED-8C0B-DE4D-B764-0BA3073D7B28}" destId="{036C0CC9-69A0-C942-8E53-1A7DE41A0955}" srcOrd="1" destOrd="0" presId="urn:microsoft.com/office/officeart/2005/8/layout/vList3"/>
    <dgm:cxn modelId="{73199A93-2C35-0046-B3CE-58F5DA282A4B}" type="presParOf" srcId="{D3D5AFED-8C0B-DE4D-B764-0BA3073D7B28}" destId="{18D66BE0-8737-844A-880A-1E842CC2F5E2}" srcOrd="2" destOrd="0" presId="urn:microsoft.com/office/officeart/2005/8/layout/vList3"/>
    <dgm:cxn modelId="{99B6C81D-2CA2-2041-8B32-DB66C44B1830}" type="presParOf" srcId="{18D66BE0-8737-844A-880A-1E842CC2F5E2}" destId="{1F91C339-1899-794E-BF4C-79FDAFFA24BC}" srcOrd="0" destOrd="0" presId="urn:microsoft.com/office/officeart/2005/8/layout/vList3"/>
    <dgm:cxn modelId="{94EFDAF6-3252-A247-A594-A09A4127DE67}" type="presParOf" srcId="{18D66BE0-8737-844A-880A-1E842CC2F5E2}" destId="{C3462907-A105-0840-A6F6-CE116C2A40EA}" srcOrd="1" destOrd="0" presId="urn:microsoft.com/office/officeart/2005/8/layout/vList3"/>
    <dgm:cxn modelId="{A7428880-1A0E-F547-A06A-38B91953AA0F}" type="presParOf" srcId="{D3D5AFED-8C0B-DE4D-B764-0BA3073D7B28}" destId="{4CED6684-37B9-6B49-9605-327092D04A25}" srcOrd="3" destOrd="0" presId="urn:microsoft.com/office/officeart/2005/8/layout/vList3"/>
    <dgm:cxn modelId="{EDE6D07D-34F7-B349-BC52-D7D2849F8958}" type="presParOf" srcId="{D3D5AFED-8C0B-DE4D-B764-0BA3073D7B28}" destId="{82699900-57FF-D549-9A61-2598200F759B}" srcOrd="4" destOrd="0" presId="urn:microsoft.com/office/officeart/2005/8/layout/vList3"/>
    <dgm:cxn modelId="{191A55AA-9B62-D043-810C-921DD5EAF5CA}" type="presParOf" srcId="{82699900-57FF-D549-9A61-2598200F759B}" destId="{E6DAFB1F-1E7D-ED4E-878A-94861F488635}" srcOrd="0" destOrd="0" presId="urn:microsoft.com/office/officeart/2005/8/layout/vList3"/>
    <dgm:cxn modelId="{43C22AAC-67BC-214A-9449-6D6E809A531A}" type="presParOf" srcId="{82699900-57FF-D549-9A61-2598200F759B}" destId="{3C2A972B-896D-BC43-84AE-82EA4785715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F4B549-4774-B743-8136-8E6F86322D5E}">
      <dsp:nvSpPr>
        <dsp:cNvPr id="0" name=""/>
        <dsp:cNvSpPr/>
      </dsp:nvSpPr>
      <dsp:spPr>
        <a:xfrm rot="5400000">
          <a:off x="-158761" y="161982"/>
          <a:ext cx="1058411" cy="74088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ABDOU</a:t>
          </a:r>
          <a:endParaRPr lang="en-US" sz="1200" b="1" kern="1200" dirty="0"/>
        </a:p>
      </dsp:txBody>
      <dsp:txXfrm rot="-5400000">
        <a:off x="2" y="373664"/>
        <a:ext cx="740887" cy="317524"/>
      </dsp:txXfrm>
    </dsp:sp>
    <dsp:sp modelId="{48C06539-58FF-1344-B459-6C915773A48E}">
      <dsp:nvSpPr>
        <dsp:cNvPr id="0" name=""/>
        <dsp:cNvSpPr/>
      </dsp:nvSpPr>
      <dsp:spPr>
        <a:xfrm rot="5400000">
          <a:off x="4175370" y="-3431261"/>
          <a:ext cx="687967" cy="75569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QUI EST DONALD TRUMP?</a:t>
          </a:r>
          <a:endParaRPr lang="en-US" sz="2200" kern="1200" dirty="0"/>
        </a:p>
      </dsp:txBody>
      <dsp:txXfrm rot="-5400000">
        <a:off x="740888" y="36805"/>
        <a:ext cx="7523348" cy="620799"/>
      </dsp:txXfrm>
    </dsp:sp>
    <dsp:sp modelId="{66011277-E83F-9044-B7A6-7E6E982138CB}">
      <dsp:nvSpPr>
        <dsp:cNvPr id="0" name=""/>
        <dsp:cNvSpPr/>
      </dsp:nvSpPr>
      <dsp:spPr>
        <a:xfrm rot="5400000">
          <a:off x="-158761" y="1123876"/>
          <a:ext cx="1058411" cy="74088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SALAH</a:t>
          </a:r>
          <a:endParaRPr lang="en-US" sz="1200" kern="1200" dirty="0"/>
        </a:p>
      </dsp:txBody>
      <dsp:txXfrm rot="-5400000">
        <a:off x="2" y="1335558"/>
        <a:ext cx="740887" cy="317524"/>
      </dsp:txXfrm>
    </dsp:sp>
    <dsp:sp modelId="{43BDCBEF-C73F-A845-8914-FE27C9305594}">
      <dsp:nvSpPr>
        <dsp:cNvPr id="0" name=""/>
        <dsp:cNvSpPr/>
      </dsp:nvSpPr>
      <dsp:spPr>
        <a:xfrm rot="5400000">
          <a:off x="4175370" y="-2469367"/>
          <a:ext cx="687967" cy="75569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POURQUOI PARLER DE DONALD TRUMP?</a:t>
          </a:r>
          <a:endParaRPr lang="en-US" sz="2200" kern="1200" dirty="0"/>
        </a:p>
      </dsp:txBody>
      <dsp:txXfrm rot="-5400000">
        <a:off x="740888" y="998699"/>
        <a:ext cx="7523348" cy="620799"/>
      </dsp:txXfrm>
    </dsp:sp>
    <dsp:sp modelId="{8E4DF741-D635-9C45-B04F-A599574203A8}">
      <dsp:nvSpPr>
        <dsp:cNvPr id="0" name=""/>
        <dsp:cNvSpPr/>
      </dsp:nvSpPr>
      <dsp:spPr>
        <a:xfrm rot="5400000">
          <a:off x="-158761" y="2085771"/>
          <a:ext cx="1058411" cy="74088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NOUAMAN</a:t>
          </a:r>
          <a:endParaRPr lang="en-US" sz="1200" kern="1200" dirty="0"/>
        </a:p>
      </dsp:txBody>
      <dsp:txXfrm rot="-5400000">
        <a:off x="2" y="2297453"/>
        <a:ext cx="740887" cy="317524"/>
      </dsp:txXfrm>
    </dsp:sp>
    <dsp:sp modelId="{CC96F687-D5F4-1843-AB22-D436D783F9DB}">
      <dsp:nvSpPr>
        <dsp:cNvPr id="0" name=""/>
        <dsp:cNvSpPr/>
      </dsp:nvSpPr>
      <dsp:spPr>
        <a:xfrm rot="5400000">
          <a:off x="4175370" y="-1507472"/>
          <a:ext cx="687967" cy="75569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LA CANDIDATURE DE DONALD TRUMP AUX PRIMAIRES REPUBLICAINES.</a:t>
          </a:r>
          <a:endParaRPr lang="en-US" sz="2200" kern="1200" dirty="0"/>
        </a:p>
      </dsp:txBody>
      <dsp:txXfrm rot="-5400000">
        <a:off x="740888" y="1960594"/>
        <a:ext cx="7523348" cy="620799"/>
      </dsp:txXfrm>
    </dsp:sp>
    <dsp:sp modelId="{2996A1A4-16B2-5B45-9461-17FBC61AFD11}">
      <dsp:nvSpPr>
        <dsp:cNvPr id="0" name=""/>
        <dsp:cNvSpPr/>
      </dsp:nvSpPr>
      <dsp:spPr>
        <a:xfrm rot="5400000">
          <a:off x="-158761" y="3047666"/>
          <a:ext cx="1058411" cy="74088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Kamal</a:t>
          </a:r>
          <a:endParaRPr lang="en-US" sz="1200" kern="1200" dirty="0"/>
        </a:p>
      </dsp:txBody>
      <dsp:txXfrm rot="-5400000">
        <a:off x="2" y="3259348"/>
        <a:ext cx="740887" cy="317524"/>
      </dsp:txXfrm>
    </dsp:sp>
    <dsp:sp modelId="{BAA5A52D-5E8E-6A4A-8DBB-32A8C696001D}">
      <dsp:nvSpPr>
        <dsp:cNvPr id="0" name=""/>
        <dsp:cNvSpPr/>
      </dsp:nvSpPr>
      <dsp:spPr>
        <a:xfrm rot="5400000">
          <a:off x="4175370" y="-545577"/>
          <a:ext cx="687967" cy="75569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noProof="0" dirty="0" smtClean="0"/>
            <a:t>RELATION AVEC </a:t>
          </a:r>
          <a:r>
            <a:rPr lang="fr-FR" sz="2200" kern="1200" noProof="0" smtClean="0"/>
            <a:t>SES CONCURRENTS </a:t>
          </a:r>
          <a:endParaRPr lang="fr-FR" sz="2200" kern="1200" noProof="0" dirty="0"/>
        </a:p>
      </dsp:txBody>
      <dsp:txXfrm rot="-5400000">
        <a:off x="740888" y="2922489"/>
        <a:ext cx="7523348" cy="620799"/>
      </dsp:txXfrm>
    </dsp:sp>
    <dsp:sp modelId="{B4AAA873-7C1E-134E-AB58-EFAD7E256301}">
      <dsp:nvSpPr>
        <dsp:cNvPr id="0" name=""/>
        <dsp:cNvSpPr/>
      </dsp:nvSpPr>
      <dsp:spPr>
        <a:xfrm rot="5400000">
          <a:off x="-158761" y="4009561"/>
          <a:ext cx="1058411" cy="74088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OMAR</a:t>
          </a:r>
          <a:endParaRPr lang="en-US" sz="1200" kern="1200" dirty="0"/>
        </a:p>
      </dsp:txBody>
      <dsp:txXfrm rot="-5400000">
        <a:off x="2" y="4221243"/>
        <a:ext cx="740887" cy="317524"/>
      </dsp:txXfrm>
    </dsp:sp>
    <dsp:sp modelId="{E41B0F5D-2FCB-4747-A15A-8D2231C315EE}">
      <dsp:nvSpPr>
        <dsp:cNvPr id="0" name=""/>
        <dsp:cNvSpPr/>
      </dsp:nvSpPr>
      <dsp:spPr>
        <a:xfrm rot="5400000">
          <a:off x="4175370" y="416317"/>
          <a:ext cx="687967" cy="75569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POLEMIQUE SUR LES MUSULMANS</a:t>
          </a:r>
          <a:endParaRPr lang="en-US" sz="2200" kern="1200" dirty="0"/>
        </a:p>
      </dsp:txBody>
      <dsp:txXfrm rot="-5400000">
        <a:off x="740888" y="3884383"/>
        <a:ext cx="7523348" cy="620799"/>
      </dsp:txXfrm>
    </dsp:sp>
    <dsp:sp modelId="{58E84734-12F0-F94A-84C6-1BD16DD4CD3D}">
      <dsp:nvSpPr>
        <dsp:cNvPr id="0" name=""/>
        <dsp:cNvSpPr/>
      </dsp:nvSpPr>
      <dsp:spPr>
        <a:xfrm rot="5400000">
          <a:off x="-158761" y="4971455"/>
          <a:ext cx="1058411" cy="74088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SAFAA</a:t>
          </a:r>
          <a:endParaRPr lang="en-US" sz="1200" kern="1200" dirty="0"/>
        </a:p>
      </dsp:txBody>
      <dsp:txXfrm rot="-5400000">
        <a:off x="2" y="5183137"/>
        <a:ext cx="740887" cy="317524"/>
      </dsp:txXfrm>
    </dsp:sp>
    <dsp:sp modelId="{64D77A6E-18EC-1941-9EBC-A114E727F151}">
      <dsp:nvSpPr>
        <dsp:cNvPr id="0" name=""/>
        <dsp:cNvSpPr/>
      </dsp:nvSpPr>
      <dsp:spPr>
        <a:xfrm rot="5400000">
          <a:off x="4175370" y="1378211"/>
          <a:ext cx="687967" cy="755693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CE QUE REPRESENTE IDEOLOGIQUEMENT DONALD TRUMP, ET QUI SONT SES SOUTIENS IDEOLOGIQUES</a:t>
          </a:r>
          <a:endParaRPr lang="en-US" sz="2200" kern="1200" dirty="0"/>
        </a:p>
      </dsp:txBody>
      <dsp:txXfrm rot="-5400000">
        <a:off x="740888" y="4846277"/>
        <a:ext cx="7523348" cy="6207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21E4D-EEBB-9142-B73D-62860963DEDE}">
      <dsp:nvSpPr>
        <dsp:cNvPr id="0" name=""/>
        <dsp:cNvSpPr/>
      </dsp:nvSpPr>
      <dsp:spPr>
        <a:xfrm>
          <a:off x="0" y="5364"/>
          <a:ext cx="9143999" cy="912600"/>
        </a:xfrm>
        <a:prstGeom prst="roundRect">
          <a:avLst/>
        </a:prstGeom>
        <a:solidFill>
          <a:schemeClr val="tx1">
            <a:lumMod val="85000"/>
            <a:lumOff val="15000"/>
          </a:schemeClr>
        </a:solidFill>
        <a:ln>
          <a:solidFill>
            <a:schemeClr val="tx1">
              <a:lumMod val="75000"/>
              <a:lumOff val="2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CA" sz="4000" b="1" kern="1200" dirty="0" smtClean="0"/>
            <a:t>Qui est DONALD TRUMP?</a:t>
          </a:r>
          <a:endParaRPr lang="fr-CA" sz="4000" kern="1200" dirty="0"/>
        </a:p>
      </dsp:txBody>
      <dsp:txXfrm>
        <a:off x="44549" y="49913"/>
        <a:ext cx="9054901" cy="8235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8DBEB7-8673-A848-848A-F000D196781F}">
      <dsp:nvSpPr>
        <dsp:cNvPr id="0" name=""/>
        <dsp:cNvSpPr/>
      </dsp:nvSpPr>
      <dsp:spPr>
        <a:xfrm rot="10800000">
          <a:off x="1341072" y="2264"/>
          <a:ext cx="6930035" cy="1322938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rgbClr>
              <a:srgbClr val="A23C33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6000" tIns="106680" rIns="199136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homme d’affaire américain, milliardaire, animateur de télévision, et homme politique</a:t>
          </a:r>
          <a:endParaRPr lang="en-US" sz="2800" kern="120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sp:txBody>
      <dsp:txXfrm rot="10800000">
        <a:off x="1671806" y="2264"/>
        <a:ext cx="6599301" cy="1322938"/>
      </dsp:txXfrm>
    </dsp:sp>
    <dsp:sp modelId="{D4E5D519-D68E-D54A-8075-11A289B7316B}">
      <dsp:nvSpPr>
        <dsp:cNvPr id="0" name=""/>
        <dsp:cNvSpPr/>
      </dsp:nvSpPr>
      <dsp:spPr>
        <a:xfrm>
          <a:off x="797072" y="0"/>
          <a:ext cx="1322938" cy="1322938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462907-A105-0840-A6F6-CE116C2A40EA}">
      <dsp:nvSpPr>
        <dsp:cNvPr id="0" name=""/>
        <dsp:cNvSpPr/>
      </dsp:nvSpPr>
      <dsp:spPr>
        <a:xfrm rot="10800000">
          <a:off x="1341118" y="1720109"/>
          <a:ext cx="6929973" cy="1322938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667507"/>
                <a:satOff val="8922"/>
                <a:lumOff val="4314"/>
                <a:alphaOff val="0"/>
                <a:shade val="74000"/>
                <a:satMod val="130000"/>
                <a:lumMod val="90000"/>
              </a:srgbClr>
              <a:srgbClr val="A23C33">
                <a:hueOff val="667507"/>
                <a:satOff val="8922"/>
                <a:lumOff val="4314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3379" tIns="106680" rIns="199136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en 1983 il a construit son premier gratte-ciel</a:t>
          </a:r>
          <a:endParaRPr lang="fr-FR" sz="2800" b="1" kern="1200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sp:txBody>
      <dsp:txXfrm rot="10800000">
        <a:off x="1671852" y="1720109"/>
        <a:ext cx="6599239" cy="1322938"/>
      </dsp:txXfrm>
    </dsp:sp>
    <dsp:sp modelId="{1F91C339-1899-794E-BF4C-79FDAFFA24BC}">
      <dsp:nvSpPr>
        <dsp:cNvPr id="0" name=""/>
        <dsp:cNvSpPr/>
      </dsp:nvSpPr>
      <dsp:spPr>
        <a:xfrm>
          <a:off x="772534" y="1651726"/>
          <a:ext cx="1322938" cy="1322938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C2A972B-896D-BC43-84AE-82EA47857155}">
      <dsp:nvSpPr>
        <dsp:cNvPr id="0" name=""/>
        <dsp:cNvSpPr/>
      </dsp:nvSpPr>
      <dsp:spPr>
        <a:xfrm rot="10800000">
          <a:off x="1341118" y="3437954"/>
          <a:ext cx="6929973" cy="1322938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1335014"/>
                <a:satOff val="17844"/>
                <a:lumOff val="8628"/>
                <a:alphaOff val="0"/>
                <a:shade val="74000"/>
                <a:satMod val="130000"/>
                <a:lumMod val="90000"/>
              </a:srgbClr>
              <a:srgbClr val="A23C33">
                <a:hueOff val="1335014"/>
                <a:satOff val="17844"/>
                <a:lumOff val="8628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3379" tIns="106680" rIns="199136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b="1" kern="120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Une fortune personnelle estimée</a:t>
          </a:r>
          <a:r>
            <a:rPr lang="fr-FR" sz="2800" b="1" kern="1200" baseline="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à</a:t>
          </a:r>
          <a:r>
            <a:rPr lang="fr-FR" sz="2800" b="1" kern="120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10 milliards de dollars</a:t>
          </a:r>
          <a:endParaRPr lang="fr-FR" sz="2800" b="1" kern="1200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sp:txBody>
      <dsp:txXfrm rot="10800000">
        <a:off x="1671852" y="3437954"/>
        <a:ext cx="6599239" cy="1322938"/>
      </dsp:txXfrm>
    </dsp:sp>
    <dsp:sp modelId="{E6DAFB1F-1E7D-ED4E-878A-94861F488635}">
      <dsp:nvSpPr>
        <dsp:cNvPr id="0" name=""/>
        <dsp:cNvSpPr/>
      </dsp:nvSpPr>
      <dsp:spPr>
        <a:xfrm>
          <a:off x="797074" y="3381914"/>
          <a:ext cx="1322938" cy="1322938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1E78E0-22CC-884C-AE56-D4E8F5BBBF00}">
      <dsp:nvSpPr>
        <dsp:cNvPr id="0" name=""/>
        <dsp:cNvSpPr/>
      </dsp:nvSpPr>
      <dsp:spPr>
        <a:xfrm>
          <a:off x="127127" y="336758"/>
          <a:ext cx="7363164" cy="103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b" anchorCtr="0">
          <a:noAutofit/>
        </a:bodyPr>
        <a:lstStyle/>
        <a:p>
          <a:pPr lvl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/>
        </a:p>
      </dsp:txBody>
      <dsp:txXfrm>
        <a:off x="127127" y="336758"/>
        <a:ext cx="7363164" cy="103398"/>
      </dsp:txXfrm>
    </dsp:sp>
    <dsp:sp modelId="{F5062DD4-9053-474E-A742-EAE105E31A54}">
      <dsp:nvSpPr>
        <dsp:cNvPr id="0" name=""/>
        <dsp:cNvSpPr/>
      </dsp:nvSpPr>
      <dsp:spPr>
        <a:xfrm>
          <a:off x="127127" y="440157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F6C6101-40B3-D04D-AB61-D7F0A4A72B01}">
      <dsp:nvSpPr>
        <dsp:cNvPr id="0" name=""/>
        <dsp:cNvSpPr/>
      </dsp:nvSpPr>
      <dsp:spPr>
        <a:xfrm>
          <a:off x="1162060" y="440157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4CE296-B13D-694E-9400-1FC7BEB8E617}">
      <dsp:nvSpPr>
        <dsp:cNvPr id="0" name=""/>
        <dsp:cNvSpPr/>
      </dsp:nvSpPr>
      <dsp:spPr>
        <a:xfrm>
          <a:off x="2197812" y="440157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716C834-3149-244D-9990-BDC3022228EE}">
      <dsp:nvSpPr>
        <dsp:cNvPr id="0" name=""/>
        <dsp:cNvSpPr/>
      </dsp:nvSpPr>
      <dsp:spPr>
        <a:xfrm>
          <a:off x="3232746" y="440157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45E460-3A5B-0148-AD8C-369C3D2E3215}">
      <dsp:nvSpPr>
        <dsp:cNvPr id="0" name=""/>
        <dsp:cNvSpPr/>
      </dsp:nvSpPr>
      <dsp:spPr>
        <a:xfrm>
          <a:off x="4268497" y="440157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72CD1B1-93C9-0743-8F75-3AAC37C0D6F6}">
      <dsp:nvSpPr>
        <dsp:cNvPr id="0" name=""/>
        <dsp:cNvSpPr/>
      </dsp:nvSpPr>
      <dsp:spPr>
        <a:xfrm>
          <a:off x="5303431" y="440157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DFAA7F7-C417-2249-B1DF-25F5423EAA4D}">
      <dsp:nvSpPr>
        <dsp:cNvPr id="0" name=""/>
        <dsp:cNvSpPr/>
      </dsp:nvSpPr>
      <dsp:spPr>
        <a:xfrm>
          <a:off x="6339183" y="440157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3965B9-1FB0-2849-A8E0-1FE2D9635BE8}">
      <dsp:nvSpPr>
        <dsp:cNvPr id="0" name=""/>
        <dsp:cNvSpPr/>
      </dsp:nvSpPr>
      <dsp:spPr>
        <a:xfrm>
          <a:off x="127127" y="576512"/>
          <a:ext cx="7458885" cy="109083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CA" sz="3200" kern="1200" noProof="0" dirty="0" smtClean="0"/>
            <a:t>Il annonce sa candidature aux primaires républicaines le 16 juin 2015</a:t>
          </a:r>
          <a:endParaRPr lang="fr-CA" sz="3200" kern="1200" noProof="0" dirty="0"/>
        </a:p>
      </dsp:txBody>
      <dsp:txXfrm>
        <a:off x="127127" y="576512"/>
        <a:ext cx="7458885" cy="1090839"/>
      </dsp:txXfrm>
    </dsp:sp>
    <dsp:sp modelId="{E7743122-12EB-D842-8E6B-D4A5C58DE923}">
      <dsp:nvSpPr>
        <dsp:cNvPr id="0" name=""/>
        <dsp:cNvSpPr/>
      </dsp:nvSpPr>
      <dsp:spPr>
        <a:xfrm>
          <a:off x="127127" y="1909351"/>
          <a:ext cx="7363164" cy="116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b" anchorCtr="0">
          <a:noAutofit/>
        </a:bodyPr>
        <a:lstStyle/>
        <a:p>
          <a:pPr lvl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/>
        </a:p>
      </dsp:txBody>
      <dsp:txXfrm>
        <a:off x="127127" y="1909351"/>
        <a:ext cx="7363164" cy="116371"/>
      </dsp:txXfrm>
    </dsp:sp>
    <dsp:sp modelId="{6484E342-CD23-2047-A26D-4D2125E6AEA3}">
      <dsp:nvSpPr>
        <dsp:cNvPr id="0" name=""/>
        <dsp:cNvSpPr/>
      </dsp:nvSpPr>
      <dsp:spPr>
        <a:xfrm>
          <a:off x="127127" y="2025722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B11581A-AE2D-F049-A2BD-276578A570EC}">
      <dsp:nvSpPr>
        <dsp:cNvPr id="0" name=""/>
        <dsp:cNvSpPr/>
      </dsp:nvSpPr>
      <dsp:spPr>
        <a:xfrm>
          <a:off x="1162060" y="2025722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FEF6232-8B25-BD47-AF8A-52E091925D75}">
      <dsp:nvSpPr>
        <dsp:cNvPr id="0" name=""/>
        <dsp:cNvSpPr/>
      </dsp:nvSpPr>
      <dsp:spPr>
        <a:xfrm>
          <a:off x="2197812" y="2025722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80AF70C-31A9-5048-912E-42FE1B92D8D4}">
      <dsp:nvSpPr>
        <dsp:cNvPr id="0" name=""/>
        <dsp:cNvSpPr/>
      </dsp:nvSpPr>
      <dsp:spPr>
        <a:xfrm>
          <a:off x="3232746" y="2025722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5683080-A6B1-7E48-9578-FBFD6ACD15AC}">
      <dsp:nvSpPr>
        <dsp:cNvPr id="0" name=""/>
        <dsp:cNvSpPr/>
      </dsp:nvSpPr>
      <dsp:spPr>
        <a:xfrm>
          <a:off x="4268497" y="2025722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58640A6-CAB1-E346-AA02-1BB1D9804FC1}">
      <dsp:nvSpPr>
        <dsp:cNvPr id="0" name=""/>
        <dsp:cNvSpPr/>
      </dsp:nvSpPr>
      <dsp:spPr>
        <a:xfrm>
          <a:off x="5303431" y="2025722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2EC5256-784E-1A40-AAED-02B3B500929B}">
      <dsp:nvSpPr>
        <dsp:cNvPr id="0" name=""/>
        <dsp:cNvSpPr/>
      </dsp:nvSpPr>
      <dsp:spPr>
        <a:xfrm>
          <a:off x="6339183" y="2025722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246F74-6D06-6347-A94F-B5F7C3F91575}">
      <dsp:nvSpPr>
        <dsp:cNvPr id="0" name=""/>
        <dsp:cNvSpPr/>
      </dsp:nvSpPr>
      <dsp:spPr>
        <a:xfrm>
          <a:off x="127127" y="2162077"/>
          <a:ext cx="7458885" cy="109083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Le slogan « Make America Great Again! »</a:t>
          </a:r>
          <a:endParaRPr lang="en-US" sz="3200" kern="1200" dirty="0"/>
        </a:p>
      </dsp:txBody>
      <dsp:txXfrm>
        <a:off x="127127" y="2162077"/>
        <a:ext cx="7458885" cy="1090839"/>
      </dsp:txXfrm>
    </dsp:sp>
    <dsp:sp modelId="{52234897-A612-E944-9587-4FE0B758A4BE}">
      <dsp:nvSpPr>
        <dsp:cNvPr id="0" name=""/>
        <dsp:cNvSpPr/>
      </dsp:nvSpPr>
      <dsp:spPr>
        <a:xfrm>
          <a:off x="127127" y="3494916"/>
          <a:ext cx="7363164" cy="92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b" anchorCtr="0">
          <a:noAutofit/>
        </a:bodyPr>
        <a:lstStyle/>
        <a:p>
          <a:pPr lvl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/>
        </a:p>
      </dsp:txBody>
      <dsp:txXfrm>
        <a:off x="127127" y="3494916"/>
        <a:ext cx="7363164" cy="92186"/>
      </dsp:txXfrm>
    </dsp:sp>
    <dsp:sp modelId="{06BFFE98-B3C1-A44C-A34C-E11F37A3D279}">
      <dsp:nvSpPr>
        <dsp:cNvPr id="0" name=""/>
        <dsp:cNvSpPr/>
      </dsp:nvSpPr>
      <dsp:spPr>
        <a:xfrm>
          <a:off x="127127" y="3587103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204C6E4-E8B9-ED4A-BE25-AEE3A8643CFB}">
      <dsp:nvSpPr>
        <dsp:cNvPr id="0" name=""/>
        <dsp:cNvSpPr/>
      </dsp:nvSpPr>
      <dsp:spPr>
        <a:xfrm>
          <a:off x="1162060" y="3587103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A210AF-E99E-EE4A-B9C3-A8ECF388B108}">
      <dsp:nvSpPr>
        <dsp:cNvPr id="0" name=""/>
        <dsp:cNvSpPr/>
      </dsp:nvSpPr>
      <dsp:spPr>
        <a:xfrm>
          <a:off x="2197812" y="3587103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A0A0E6-E4CA-EC49-A4D8-EE5B04A437D3}">
      <dsp:nvSpPr>
        <dsp:cNvPr id="0" name=""/>
        <dsp:cNvSpPr/>
      </dsp:nvSpPr>
      <dsp:spPr>
        <a:xfrm>
          <a:off x="3232746" y="3587103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5FD47F5-6EA0-DC42-9C15-EA1E5773C43F}">
      <dsp:nvSpPr>
        <dsp:cNvPr id="0" name=""/>
        <dsp:cNvSpPr/>
      </dsp:nvSpPr>
      <dsp:spPr>
        <a:xfrm>
          <a:off x="4268497" y="3587103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559F36D-8501-8F40-8854-C228525DB3E6}">
      <dsp:nvSpPr>
        <dsp:cNvPr id="0" name=""/>
        <dsp:cNvSpPr/>
      </dsp:nvSpPr>
      <dsp:spPr>
        <a:xfrm>
          <a:off x="5303431" y="3587103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B312344-9643-1344-847D-D946ADCE2B71}">
      <dsp:nvSpPr>
        <dsp:cNvPr id="0" name=""/>
        <dsp:cNvSpPr/>
      </dsp:nvSpPr>
      <dsp:spPr>
        <a:xfrm>
          <a:off x="6339183" y="3587103"/>
          <a:ext cx="1722980" cy="1363548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3F240D6-A85E-8641-BD03-AB9E47773F0E}">
      <dsp:nvSpPr>
        <dsp:cNvPr id="0" name=""/>
        <dsp:cNvSpPr/>
      </dsp:nvSpPr>
      <dsp:spPr>
        <a:xfrm>
          <a:off x="127127" y="3723458"/>
          <a:ext cx="7458885" cy="109083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CA" sz="3200" kern="1200" noProof="0" dirty="0" smtClean="0"/>
            <a:t>Il se</a:t>
          </a:r>
          <a:r>
            <a:rPr lang="fr-CA" sz="3200" kern="1200" baseline="0" noProof="0" dirty="0" smtClean="0"/>
            <a:t> définit </a:t>
          </a:r>
          <a:r>
            <a:rPr lang="fr-CA" sz="3200" kern="1200" noProof="0" dirty="0" smtClean="0"/>
            <a:t>« Républicain conservateur »</a:t>
          </a:r>
          <a:endParaRPr lang="fr-CA" sz="3200" kern="1200" noProof="0" dirty="0"/>
        </a:p>
      </dsp:txBody>
      <dsp:txXfrm>
        <a:off x="127127" y="3723458"/>
        <a:ext cx="7458885" cy="109083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8DBEB7-8673-A848-848A-F000D196781F}">
      <dsp:nvSpPr>
        <dsp:cNvPr id="0" name=""/>
        <dsp:cNvSpPr/>
      </dsp:nvSpPr>
      <dsp:spPr>
        <a:xfrm rot="10800000">
          <a:off x="1339167" y="1178"/>
          <a:ext cx="6930035" cy="1315317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rgbClr>
              <a:srgbClr val="A23C33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6000" tIns="144780" rIns="270256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800" b="1" kern="120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Il envisage de fermer les mosquées aux USA</a:t>
          </a:r>
          <a:endParaRPr lang="en-US" sz="3800" kern="120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sp:txBody>
      <dsp:txXfrm rot="10800000">
        <a:off x="1667996" y="1178"/>
        <a:ext cx="6601206" cy="1315317"/>
      </dsp:txXfrm>
    </dsp:sp>
    <dsp:sp modelId="{D4E5D519-D68E-D54A-8075-11A289B7316B}">
      <dsp:nvSpPr>
        <dsp:cNvPr id="0" name=""/>
        <dsp:cNvSpPr/>
      </dsp:nvSpPr>
      <dsp:spPr>
        <a:xfrm>
          <a:off x="1048417" y="1178"/>
          <a:ext cx="1315317" cy="1315317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462907-A105-0840-A6F6-CE116C2A40EA}">
      <dsp:nvSpPr>
        <dsp:cNvPr id="0" name=""/>
        <dsp:cNvSpPr/>
      </dsp:nvSpPr>
      <dsp:spPr>
        <a:xfrm rot="10800000">
          <a:off x="1339213" y="1709128"/>
          <a:ext cx="6929973" cy="1315317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667507"/>
                <a:satOff val="8922"/>
                <a:lumOff val="4314"/>
                <a:alphaOff val="0"/>
                <a:shade val="74000"/>
                <a:satMod val="130000"/>
                <a:lumMod val="90000"/>
              </a:srgbClr>
              <a:srgbClr val="A23C33">
                <a:hueOff val="667507"/>
                <a:satOff val="8922"/>
                <a:lumOff val="4314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0019" tIns="144780" rIns="270256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800" b="1" kern="120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Il réclame le fichage des musulmans </a:t>
          </a:r>
          <a:endParaRPr lang="fr-FR" sz="3800" b="1" kern="1200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sp:txBody>
      <dsp:txXfrm rot="10800000">
        <a:off x="1668042" y="1709128"/>
        <a:ext cx="6601144" cy="1315317"/>
      </dsp:txXfrm>
    </dsp:sp>
    <dsp:sp modelId="{1F91C339-1899-794E-BF4C-79FDAFFA24BC}">
      <dsp:nvSpPr>
        <dsp:cNvPr id="0" name=""/>
        <dsp:cNvSpPr/>
      </dsp:nvSpPr>
      <dsp:spPr>
        <a:xfrm>
          <a:off x="1048432" y="1709128"/>
          <a:ext cx="1315317" cy="1315317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C2A972B-896D-BC43-84AE-82EA47857155}">
      <dsp:nvSpPr>
        <dsp:cNvPr id="0" name=""/>
        <dsp:cNvSpPr/>
      </dsp:nvSpPr>
      <dsp:spPr>
        <a:xfrm rot="10800000">
          <a:off x="1339213" y="3417078"/>
          <a:ext cx="6929973" cy="1315317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1335014"/>
                <a:satOff val="17844"/>
                <a:lumOff val="8628"/>
                <a:alphaOff val="0"/>
                <a:shade val="74000"/>
                <a:satMod val="130000"/>
                <a:lumMod val="90000"/>
              </a:srgbClr>
              <a:srgbClr val="A23C33">
                <a:hueOff val="1335014"/>
                <a:satOff val="17844"/>
                <a:lumOff val="8628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0019" tIns="144780" rIns="270256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800" b="1" kern="120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Il veut fermer les frontières aux musulmans étrangers</a:t>
          </a:r>
          <a:endParaRPr lang="fr-FR" sz="3800" b="1" kern="1200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sp:txBody>
      <dsp:txXfrm rot="10800000">
        <a:off x="1668042" y="3417078"/>
        <a:ext cx="6601144" cy="1315317"/>
      </dsp:txXfrm>
    </dsp:sp>
    <dsp:sp modelId="{E6DAFB1F-1E7D-ED4E-878A-94861F488635}">
      <dsp:nvSpPr>
        <dsp:cNvPr id="0" name=""/>
        <dsp:cNvSpPr/>
      </dsp:nvSpPr>
      <dsp:spPr>
        <a:xfrm>
          <a:off x="1023481" y="3418257"/>
          <a:ext cx="1315317" cy="1315317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8DBEB7-8673-A848-848A-F000D196781F}">
      <dsp:nvSpPr>
        <dsp:cNvPr id="0" name=""/>
        <dsp:cNvSpPr/>
      </dsp:nvSpPr>
      <dsp:spPr>
        <a:xfrm rot="10800000">
          <a:off x="1341072" y="2264"/>
          <a:ext cx="6930035" cy="1322938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rgbClr>
              <a:srgbClr val="A23C33"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6000" tIns="106680" rIns="199136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b="1" kern="120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Une</a:t>
          </a:r>
          <a:r>
            <a:rPr lang="fr-FR" sz="2800" b="1" kern="1200" baseline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campagne centrée sur l’ego du candidat ,la violence, la confrontation et l’exclusion</a:t>
          </a:r>
          <a:endParaRPr lang="en-US" sz="2800" kern="120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sp:txBody>
      <dsp:txXfrm rot="10800000">
        <a:off x="1671806" y="2264"/>
        <a:ext cx="6599301" cy="1322938"/>
      </dsp:txXfrm>
    </dsp:sp>
    <dsp:sp modelId="{D4E5D519-D68E-D54A-8075-11A289B7316B}">
      <dsp:nvSpPr>
        <dsp:cNvPr id="0" name=""/>
        <dsp:cNvSpPr/>
      </dsp:nvSpPr>
      <dsp:spPr>
        <a:xfrm>
          <a:off x="797072" y="0"/>
          <a:ext cx="1322938" cy="1322938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462907-A105-0840-A6F6-CE116C2A40EA}">
      <dsp:nvSpPr>
        <dsp:cNvPr id="0" name=""/>
        <dsp:cNvSpPr/>
      </dsp:nvSpPr>
      <dsp:spPr>
        <a:xfrm rot="10800000">
          <a:off x="1341118" y="1720109"/>
          <a:ext cx="6929973" cy="1322938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667507"/>
                <a:satOff val="8922"/>
                <a:lumOff val="4314"/>
                <a:alphaOff val="0"/>
                <a:shade val="74000"/>
                <a:satMod val="130000"/>
                <a:lumMod val="90000"/>
              </a:srgbClr>
              <a:srgbClr val="A23C33">
                <a:hueOff val="667507"/>
                <a:satOff val="8922"/>
                <a:lumOff val="4314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3379" tIns="106680" rIns="199136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b="1" kern="120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Le</a:t>
          </a:r>
          <a:r>
            <a:rPr lang="fr-FR" sz="2800" b="1" kern="1200" baseline="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sentiment de révolte qu’elle suscite</a:t>
          </a:r>
          <a:endParaRPr lang="fr-FR" sz="2800" b="1" kern="1200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sp:txBody>
      <dsp:txXfrm rot="10800000">
        <a:off x="1671852" y="1720109"/>
        <a:ext cx="6599239" cy="1322938"/>
      </dsp:txXfrm>
    </dsp:sp>
    <dsp:sp modelId="{1F91C339-1899-794E-BF4C-79FDAFFA24BC}">
      <dsp:nvSpPr>
        <dsp:cNvPr id="0" name=""/>
        <dsp:cNvSpPr/>
      </dsp:nvSpPr>
      <dsp:spPr>
        <a:xfrm>
          <a:off x="772534" y="1651726"/>
          <a:ext cx="1322938" cy="1322938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C2A972B-896D-BC43-84AE-82EA47857155}">
      <dsp:nvSpPr>
        <dsp:cNvPr id="0" name=""/>
        <dsp:cNvSpPr/>
      </dsp:nvSpPr>
      <dsp:spPr>
        <a:xfrm rot="10800000">
          <a:off x="1341118" y="3437954"/>
          <a:ext cx="6929973" cy="1322938"/>
        </a:xfrm>
        <a:prstGeom prst="homePlate">
          <a:avLst/>
        </a:prstGeom>
        <a:blipFill rotWithShape="0">
          <a:blip xmlns:r="http://schemas.openxmlformats.org/officeDocument/2006/relationships" r:embed="rId1">
            <a:duotone>
              <a:srgbClr val="A23C33">
                <a:hueOff val="1335014"/>
                <a:satOff val="17844"/>
                <a:lumOff val="8628"/>
                <a:alphaOff val="0"/>
                <a:shade val="74000"/>
                <a:satMod val="130000"/>
                <a:lumMod val="90000"/>
              </a:srgbClr>
              <a:srgbClr val="A23C33">
                <a:hueOff val="1335014"/>
                <a:satOff val="17844"/>
                <a:lumOff val="8628"/>
                <a:alphaOff val="0"/>
                <a:tint val="94000"/>
                <a:satMod val="120000"/>
                <a:lumMod val="104000"/>
              </a:srgb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3379" tIns="106680" rIns="199136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b="1" kern="120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Qui appuie</a:t>
          </a:r>
          <a:r>
            <a:rPr lang="fr-FR" sz="2800" b="1" kern="1200" baseline="0" noProof="0" dirty="0" smtClean="0">
              <a:solidFill>
                <a:sysClr val="window" lastClr="FFFFFF"/>
              </a:solidFill>
              <a:latin typeface="Garamond" panose="02020404030301010803"/>
              <a:ea typeface=""/>
              <a:cs typeface=""/>
            </a:rPr>
            <a:t> DONALD TRUMP?</a:t>
          </a:r>
          <a:endParaRPr lang="fr-FR" sz="2800" b="1" kern="1200" noProof="0" dirty="0">
            <a:solidFill>
              <a:sysClr val="window" lastClr="FFFFFF"/>
            </a:solidFill>
            <a:latin typeface="Garamond" panose="02020404030301010803"/>
            <a:ea typeface=""/>
            <a:cs typeface=""/>
          </a:endParaRPr>
        </a:p>
      </dsp:txBody>
      <dsp:txXfrm rot="10800000">
        <a:off x="1671852" y="3437954"/>
        <a:ext cx="6599239" cy="1322938"/>
      </dsp:txXfrm>
    </dsp:sp>
    <dsp:sp modelId="{E6DAFB1F-1E7D-ED4E-878A-94861F488635}">
      <dsp:nvSpPr>
        <dsp:cNvPr id="0" name=""/>
        <dsp:cNvSpPr/>
      </dsp:nvSpPr>
      <dsp:spPr>
        <a:xfrm>
          <a:off x="797074" y="3381914"/>
          <a:ext cx="1322938" cy="1322938"/>
        </a:xfrm>
        <a:prstGeom prst="ellipse">
          <a:avLst/>
        </a:prstGeom>
        <a:solidFill>
          <a:srgbClr val="933F39"/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gif>
</file>

<file path=ppt/media/image12.gif>
</file>

<file path=ppt/media/image2.jpeg>
</file>

<file path=ppt/media/image3.gif>
</file>

<file path=ppt/media/image4.png>
</file>

<file path=ppt/media/image5.gif>
</file>

<file path=ppt/media/image6.jpg>
</file>

<file path=ppt/media/image7.png>
</file>

<file path=ppt/media/image8.png>
</file>

<file path=ppt/media/image9.gif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E1DDB0-58D3-8546-B90F-69C804ABA69C}" type="datetimeFigureOut">
              <a:rPr lang="en-US" smtClean="0"/>
              <a:t>4/26/16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E89A4F-363A-3C45-8A79-CA940EA7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43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89A4F-363A-3C45-8A79-CA940EA77F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433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89A4F-363A-3C45-8A79-CA940EA77F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444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89A4F-363A-3C45-8A79-CA940EA77F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75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89A4F-363A-3C45-8A79-CA940EA77F2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9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89A4F-363A-3C45-8A79-CA940EA77F2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21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95237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66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956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88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720485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69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34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51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04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8713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21672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798F54C1-9A96-154F-AD9C-8EC0AEED0593}" type="datetimeFigureOut">
              <a:rPr lang="en-US" smtClean="0"/>
              <a:t>4/26/16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37D2F796-4E3F-9B48-A190-E256D09A8BF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83470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0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2763" y="1102654"/>
            <a:ext cx="7337020" cy="1660424"/>
          </a:xfrm>
        </p:spPr>
        <p:txBody>
          <a:bodyPr/>
          <a:lstStyle/>
          <a:p>
            <a:r>
              <a:rPr lang="en-US" sz="8000" dirty="0" smtClean="0"/>
              <a:t>Donald Trump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556" y="5337820"/>
            <a:ext cx="5752531" cy="136115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Omar M’HAIMDAT, Abdel </a:t>
            </a:r>
            <a:r>
              <a:rPr lang="en-US" sz="2000" dirty="0" err="1" smtClean="0"/>
              <a:t>Ahad</a:t>
            </a:r>
            <a:r>
              <a:rPr lang="en-US" sz="2000" dirty="0" smtClean="0"/>
              <a:t> BOURASS, </a:t>
            </a:r>
            <a:r>
              <a:rPr lang="en-US" sz="2000" dirty="0" err="1" smtClean="0"/>
              <a:t>Safaa</a:t>
            </a:r>
            <a:r>
              <a:rPr lang="en-US" sz="2000" dirty="0" smtClean="0"/>
              <a:t> Serena BALZANO,  </a:t>
            </a:r>
            <a:r>
              <a:rPr lang="en-US" sz="2000" dirty="0" err="1" smtClean="0"/>
              <a:t>Nouamane</a:t>
            </a:r>
            <a:r>
              <a:rPr lang="en-US" sz="2000" dirty="0" smtClean="0"/>
              <a:t> MAJD, </a:t>
            </a:r>
            <a:r>
              <a:rPr lang="en-US" sz="2000" dirty="0" err="1" smtClean="0"/>
              <a:t>Salahedine</a:t>
            </a:r>
            <a:r>
              <a:rPr lang="en-US" sz="2000" dirty="0" smtClean="0"/>
              <a:t> ZOUINE, Kamal RIAH 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083365" y="3011556"/>
            <a:ext cx="71164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2400" dirty="0" smtClean="0"/>
              <a:t>EFFET MEDIATIQUE, OU VERITABLE MIROIR D’UNE AMERIQUE QUI CHANGE ?</a:t>
            </a:r>
            <a:endParaRPr lang="fr-CA" sz="2400" dirty="0"/>
          </a:p>
        </p:txBody>
      </p:sp>
    </p:spTree>
    <p:extLst>
      <p:ext uri="{BB962C8B-B14F-4D97-AF65-F5344CB8AC3E}">
        <p14:creationId xmlns:p14="http://schemas.microsoft.com/office/powerpoint/2010/main" val="191801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51659" y="134945"/>
            <a:ext cx="7200900" cy="842059"/>
          </a:xfrm>
        </p:spPr>
        <p:txBody>
          <a:bodyPr/>
          <a:lstStyle/>
          <a:p>
            <a:r>
              <a:rPr lang="en-US" smtClean="0"/>
              <a:t>Le style de DONALD TRUMP</a:t>
            </a:r>
            <a:endParaRPr lang="en-US"/>
          </a:p>
        </p:txBody>
      </p:sp>
      <p:pic>
        <p:nvPicPr>
          <p:cNvPr id="4" name="Trump Mocks Clinton For Barking Like A Dog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7309" y="1046452"/>
            <a:ext cx="8229600" cy="463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nald Trump vows to ban Muslims entering U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680" y="1740517"/>
            <a:ext cx="8481390" cy="4770782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583857" y="284205"/>
            <a:ext cx="8495118" cy="926757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b="1" dirty="0" smtClean="0"/>
              <a:t>L’OBJET DE LA POLEMIQUE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141504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3857" y="284205"/>
            <a:ext cx="8495118" cy="926757"/>
          </a:xfrm>
        </p:spPr>
        <p:txBody>
          <a:bodyPr>
            <a:noAutofit/>
          </a:bodyPr>
          <a:lstStyle/>
          <a:p>
            <a:r>
              <a:rPr lang="fr-FR" b="1" dirty="0" smtClean="0"/>
              <a:t>POLEMIQUE SUR LES MUSULMANS</a:t>
            </a:r>
            <a:endParaRPr lang="fr-FR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56" y="1329982"/>
            <a:ext cx="8495118" cy="4774256"/>
          </a:xfrm>
        </p:spPr>
      </p:pic>
    </p:spTree>
    <p:extLst>
      <p:ext uri="{BB962C8B-B14F-4D97-AF65-F5344CB8AC3E}">
        <p14:creationId xmlns:p14="http://schemas.microsoft.com/office/powerpoint/2010/main" val="57144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000" y="135925"/>
            <a:ext cx="8694000" cy="1334530"/>
          </a:xfrm>
        </p:spPr>
        <p:txBody>
          <a:bodyPr>
            <a:normAutofit fontScale="90000"/>
          </a:bodyPr>
          <a:lstStyle/>
          <a:p>
            <a:pPr algn="ctr"/>
            <a:r>
              <a:rPr lang="fr-FR" b="1" dirty="0" smtClean="0"/>
              <a:t>TROIS PREUVES QUE DONALD TRUMP A UN PROBLEME AVEC LES MUSULMANS</a:t>
            </a:r>
            <a:endParaRPr lang="fr-FR" b="1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2266150"/>
              </p:ext>
            </p:extLst>
          </p:nvPr>
        </p:nvGraphicFramePr>
        <p:xfrm>
          <a:off x="-173620" y="1470455"/>
          <a:ext cx="9317620" cy="4733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260391" y="1668162"/>
            <a:ext cx="494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</a:rPr>
              <a:t>1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60389" y="3369354"/>
            <a:ext cx="494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60389" y="5099535"/>
            <a:ext cx="494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55271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488" y="38966"/>
            <a:ext cx="8694000" cy="999476"/>
          </a:xfrm>
        </p:spPr>
        <p:txBody>
          <a:bodyPr>
            <a:normAutofit fontScale="90000"/>
          </a:bodyPr>
          <a:lstStyle/>
          <a:p>
            <a:pPr algn="ctr"/>
            <a:r>
              <a:rPr lang="fr-FR" b="1" smtClean="0"/>
              <a:t>PEUT-IL INTERDIRE L’ENTRÉE DES MUSULMANS AUX USA?</a:t>
            </a:r>
            <a:endParaRPr lang="fr-FR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824061" y="1279285"/>
            <a:ext cx="7986532" cy="5377993"/>
          </a:xfrm>
          <a:prstGeom prst="roundRect">
            <a:avLst/>
          </a:prstGeom>
          <a:solidFill>
            <a:srgbClr val="933F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494263" y="1650380"/>
            <a:ext cx="650116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solidFill>
                  <a:schemeClr val="bg1"/>
                </a:solidFill>
              </a:rPr>
              <a:t>NON</a:t>
            </a:r>
            <a:endParaRPr lang="en-US" sz="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05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488" y="38966"/>
            <a:ext cx="8694000" cy="999476"/>
          </a:xfrm>
        </p:spPr>
        <p:txBody>
          <a:bodyPr>
            <a:normAutofit fontScale="90000"/>
          </a:bodyPr>
          <a:lstStyle/>
          <a:p>
            <a:pPr algn="ctr"/>
            <a:r>
              <a:rPr lang="fr-FR" b="1" dirty="0" smtClean="0"/>
              <a:t>LE PREMIER AMENDEMENT DE LA CONSTITUTION DES USA</a:t>
            </a:r>
            <a:endParaRPr lang="fr-FR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824061" y="1279285"/>
            <a:ext cx="7986532" cy="5377993"/>
          </a:xfrm>
          <a:prstGeom prst="roundRect">
            <a:avLst/>
          </a:prstGeom>
          <a:solidFill>
            <a:srgbClr val="933F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88366" y="1521457"/>
            <a:ext cx="75101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/>
                </a:solidFill>
              </a:rPr>
              <a:t>Prohibits the making of any law respecting an establishment of religion, impeding the free exercise of </a:t>
            </a:r>
            <a:r>
              <a:rPr lang="en-US" sz="3200" u="sng" dirty="0" smtClean="0">
                <a:solidFill>
                  <a:schemeClr val="bg1"/>
                </a:solidFill>
              </a:rPr>
              <a:t>religion</a:t>
            </a:r>
            <a:r>
              <a:rPr lang="is-IS" sz="3200" dirty="0" smtClean="0">
                <a:solidFill>
                  <a:schemeClr val="bg1"/>
                </a:solidFill>
              </a:rPr>
              <a:t>…</a:t>
            </a:r>
          </a:p>
          <a:p>
            <a:pPr algn="ctr"/>
            <a:endParaRPr lang="is-IS" sz="3200" dirty="0">
              <a:solidFill>
                <a:schemeClr val="bg1"/>
              </a:solidFill>
            </a:endParaRPr>
          </a:p>
          <a:p>
            <a:pPr algn="ctr"/>
            <a:r>
              <a:rPr lang="fr-FR" sz="3200" u="sng" dirty="0">
                <a:solidFill>
                  <a:schemeClr val="bg1"/>
                </a:solidFill>
              </a:rPr>
              <a:t>Protège la liberté d'expression, la liberté de religion, et la liberté de presse, ainsi que le droit de se réunir et de </a:t>
            </a:r>
            <a:r>
              <a:rPr lang="fr-FR" sz="3200" u="sng" dirty="0" smtClean="0">
                <a:solidFill>
                  <a:schemeClr val="bg1"/>
                </a:solidFill>
              </a:rPr>
              <a:t>pétition</a:t>
            </a:r>
            <a:r>
              <a:rPr lang="fr-FR" sz="3200" u="sng" dirty="0">
                <a:solidFill>
                  <a:schemeClr val="bg1"/>
                </a:solidFill>
              </a:rPr>
              <a:t>.</a:t>
            </a:r>
            <a:endParaRPr lang="en-US" sz="3200" dirty="0" smtClean="0">
              <a:solidFill>
                <a:schemeClr val="bg1"/>
              </a:solidFill>
            </a:endParaRPr>
          </a:p>
          <a:p>
            <a:pPr algn="ctr"/>
            <a:endParaRPr lang="en-US" sz="2800" dirty="0" smtClean="0">
              <a:solidFill>
                <a:schemeClr val="bg1"/>
              </a:solidFill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i="1" dirty="0">
                <a:solidFill>
                  <a:schemeClr val="bg1"/>
                </a:solidFill>
              </a:rPr>
              <a:t>PROMULGER</a:t>
            </a:r>
            <a:r>
              <a:rPr lang="en-US" sz="2800" i="1" dirty="0" smtClean="0">
                <a:solidFill>
                  <a:schemeClr val="bg1"/>
                </a:solidFill>
              </a:rPr>
              <a:t> LE 15 DECEMBRE, </a:t>
            </a:r>
            <a:r>
              <a:rPr lang="en-US" sz="2800" i="1" dirty="0">
                <a:solidFill>
                  <a:schemeClr val="bg1"/>
                </a:solidFill>
              </a:rPr>
              <a:t>1791</a:t>
            </a:r>
          </a:p>
        </p:txBody>
      </p:sp>
    </p:spTree>
    <p:extLst>
      <p:ext uri="{BB962C8B-B14F-4D97-AF65-F5344CB8AC3E}">
        <p14:creationId xmlns:p14="http://schemas.microsoft.com/office/powerpoint/2010/main" val="751409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488" y="38966"/>
            <a:ext cx="8694000" cy="999476"/>
          </a:xfrm>
        </p:spPr>
        <p:txBody>
          <a:bodyPr>
            <a:normAutofit fontScale="90000"/>
          </a:bodyPr>
          <a:lstStyle/>
          <a:p>
            <a:pPr algn="ctr"/>
            <a:r>
              <a:rPr lang="fr-FR" b="1" dirty="0" smtClean="0"/>
              <a:t>LE PREMIERE AMENDEMENT DE LA CONSTITUTION DES USA</a:t>
            </a:r>
            <a:endParaRPr lang="fr-FR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824061" y="1279285"/>
            <a:ext cx="7986532" cy="5377993"/>
          </a:xfrm>
          <a:prstGeom prst="roundRect">
            <a:avLst/>
          </a:prstGeom>
          <a:solidFill>
            <a:srgbClr val="933F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88366" y="1521457"/>
            <a:ext cx="751017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u="sng" dirty="0" smtClean="0">
                <a:solidFill>
                  <a:schemeClr val="bg1"/>
                </a:solidFill>
              </a:rPr>
              <a:t>Protège la liberté d'expression, la liberté de religion, et la liberté de presse, ainsi que le droit de se réunir et de pétition.</a:t>
            </a:r>
          </a:p>
          <a:p>
            <a:pPr algn="ctr"/>
            <a:endParaRPr lang="en-US" sz="2800" dirty="0" smtClean="0">
              <a:solidFill>
                <a:schemeClr val="bg1"/>
              </a:solidFill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</a:rPr>
              <a:t>PROMULGER LE 15 DECEMBRE, </a:t>
            </a:r>
            <a:r>
              <a:rPr lang="en-US" sz="2800" i="1" dirty="0">
                <a:solidFill>
                  <a:schemeClr val="bg1"/>
                </a:solidFill>
              </a:rPr>
              <a:t>1791</a:t>
            </a:r>
          </a:p>
        </p:txBody>
      </p:sp>
    </p:spTree>
    <p:extLst>
      <p:ext uri="{BB962C8B-B14F-4D97-AF65-F5344CB8AC3E}">
        <p14:creationId xmlns:p14="http://schemas.microsoft.com/office/powerpoint/2010/main" val="127827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455" y="135925"/>
            <a:ext cx="8617528" cy="999476"/>
          </a:xfrm>
        </p:spPr>
        <p:txBody>
          <a:bodyPr>
            <a:noAutofit/>
          </a:bodyPr>
          <a:lstStyle/>
          <a:p>
            <a:pPr algn="ctr"/>
            <a:r>
              <a:rPr lang="fr-FR" sz="3600" b="1" dirty="0" smtClean="0"/>
              <a:t>CE QUE REPRESENTE IDEOLOGIQUEMENT DONALD TRUMP</a:t>
            </a:r>
            <a:endParaRPr lang="fr-FR" sz="3600" b="1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076908"/>
              </p:ext>
            </p:extLst>
          </p:nvPr>
        </p:nvGraphicFramePr>
        <p:xfrm>
          <a:off x="-173620" y="1440873"/>
          <a:ext cx="9317620" cy="47631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13254" y="1639173"/>
            <a:ext cx="494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</a:rPr>
              <a:t>1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13253" y="3369354"/>
            <a:ext cx="494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3253" y="5099535"/>
            <a:ext cx="494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55533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488" y="38966"/>
            <a:ext cx="8694000" cy="999476"/>
          </a:xfrm>
        </p:spPr>
        <p:txBody>
          <a:bodyPr>
            <a:normAutofit/>
          </a:bodyPr>
          <a:lstStyle/>
          <a:p>
            <a:pPr algn="ctr"/>
            <a:endParaRPr lang="fr-FR" b="1" dirty="0"/>
          </a:p>
        </p:txBody>
      </p:sp>
      <p:pic>
        <p:nvPicPr>
          <p:cNvPr id="4" name="Nobody wants to hurt each other anymore Trump on protester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2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42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733" y="101803"/>
            <a:ext cx="7200900" cy="715617"/>
          </a:xfrm>
        </p:spPr>
        <p:txBody>
          <a:bodyPr/>
          <a:lstStyle/>
          <a:p>
            <a:pPr algn="ctr"/>
            <a:r>
              <a:rPr lang="en-US" dirty="0" smtClean="0"/>
              <a:t>PLAN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6665411"/>
              </p:ext>
            </p:extLst>
          </p:nvPr>
        </p:nvGraphicFramePr>
        <p:xfrm>
          <a:off x="666071" y="817420"/>
          <a:ext cx="8297820" cy="587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3650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83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9452"/>
            <a:ext cx="9144000" cy="6947451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744985404"/>
              </p:ext>
            </p:extLst>
          </p:nvPr>
        </p:nvGraphicFramePr>
        <p:xfrm>
          <a:off x="0" y="228600"/>
          <a:ext cx="9143999" cy="923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2432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455" y="135925"/>
            <a:ext cx="8617528" cy="999476"/>
          </a:xfrm>
        </p:spPr>
        <p:txBody>
          <a:bodyPr>
            <a:noAutofit/>
          </a:bodyPr>
          <a:lstStyle/>
          <a:p>
            <a:pPr algn="ctr"/>
            <a:r>
              <a:rPr lang="fr-FR" sz="3600" b="1" dirty="0" smtClean="0"/>
              <a:t>Qui est DONALD TRUMP?</a:t>
            </a:r>
            <a:endParaRPr lang="fr-FR" sz="3600" b="1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2410953"/>
              </p:ext>
            </p:extLst>
          </p:nvPr>
        </p:nvGraphicFramePr>
        <p:xfrm>
          <a:off x="-173620" y="1440873"/>
          <a:ext cx="9317620" cy="47631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13254" y="1639173"/>
            <a:ext cx="494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</a:rPr>
              <a:t>1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13253" y="3369354"/>
            <a:ext cx="494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13253" y="5099535"/>
            <a:ext cx="494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9998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327" y="13855"/>
            <a:ext cx="8673673" cy="999476"/>
          </a:xfrm>
        </p:spPr>
        <p:txBody>
          <a:bodyPr>
            <a:noAutofit/>
          </a:bodyPr>
          <a:lstStyle/>
          <a:p>
            <a:pPr algn="ctr"/>
            <a:r>
              <a:rPr lang="fr-FR" sz="3800" b="1" dirty="0" smtClean="0"/>
              <a:t>POURQUOI PARLER DE DONALD TRUMP?</a:t>
            </a:r>
            <a:endParaRPr lang="fr-FR" sz="38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824061" y="1279286"/>
            <a:ext cx="7986532" cy="4193260"/>
          </a:xfrm>
          <a:prstGeom prst="roundRect">
            <a:avLst/>
          </a:prstGeom>
          <a:solidFill>
            <a:srgbClr val="933F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66" y="1783067"/>
            <a:ext cx="7422605" cy="298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20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89131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952" y="99391"/>
            <a:ext cx="8304144" cy="1202636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dirty="0"/>
              <a:t>LA CANDIDATURE DE DONALD TRUMP AUX PRIMAIRES </a:t>
            </a:r>
            <a:r>
              <a:rPr lang="en-US" dirty="0" smtClean="0"/>
              <a:t>REPUBLICAINES</a:t>
            </a:r>
            <a:r>
              <a:rPr lang="en-US" dirty="0"/>
              <a:t>.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7994606"/>
              </p:ext>
            </p:extLst>
          </p:nvPr>
        </p:nvGraphicFramePr>
        <p:xfrm>
          <a:off x="586409" y="1232452"/>
          <a:ext cx="8189291" cy="5287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75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9368" y="0"/>
            <a:ext cx="96929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1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8955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2801</TotalTime>
  <Words>366</Words>
  <Application>Microsoft Macintosh PowerPoint</Application>
  <PresentationFormat>On-screen Show (4:3)</PresentationFormat>
  <Paragraphs>63</Paragraphs>
  <Slides>20</Slides>
  <Notes>5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Franklin Gothic Book</vt:lpstr>
      <vt:lpstr>Garamond</vt:lpstr>
      <vt:lpstr>Crop</vt:lpstr>
      <vt:lpstr>Donald Trump</vt:lpstr>
      <vt:lpstr>PLAN </vt:lpstr>
      <vt:lpstr>PowerPoint Presentation</vt:lpstr>
      <vt:lpstr>Qui est DONALD TRUMP?</vt:lpstr>
      <vt:lpstr>POURQUOI PARLER DE DONALD TRUMP?</vt:lpstr>
      <vt:lpstr>PowerPoint Presentation</vt:lpstr>
      <vt:lpstr>LA CANDIDATURE DE DONALD TRUMP AUX PRIMAIRES REPUBLICAINES.</vt:lpstr>
      <vt:lpstr>PowerPoint Presentation</vt:lpstr>
      <vt:lpstr>PowerPoint Presentation</vt:lpstr>
      <vt:lpstr>Le style de DONALD TRUMP</vt:lpstr>
      <vt:lpstr>PowerPoint Presentation</vt:lpstr>
      <vt:lpstr>POLEMIQUE SUR LES MUSULMANS</vt:lpstr>
      <vt:lpstr>TROIS PREUVES QUE DONALD TRUMP A UN PROBLEME AVEC LES MUSULMANS</vt:lpstr>
      <vt:lpstr>PEUT-IL INTERDIRE L’ENTRÉE DES MUSULMANS AUX USA?</vt:lpstr>
      <vt:lpstr>LE PREMIER AMENDEMENT DE LA CONSTITUTION DES USA</vt:lpstr>
      <vt:lpstr>LE PREMIERE AMENDEMENT DE LA CONSTITUTION DES USA</vt:lpstr>
      <vt:lpstr>CE QUE REPRESENTE IDEOLOGIQUEMENT DONALD TRUMP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M'Haimdat</dc:creator>
  <cp:lastModifiedBy>Omar M'Haimdat</cp:lastModifiedBy>
  <cp:revision>43</cp:revision>
  <dcterms:created xsi:type="dcterms:W3CDTF">2016-03-15T10:57:51Z</dcterms:created>
  <dcterms:modified xsi:type="dcterms:W3CDTF">2016-04-26T07:51:04Z</dcterms:modified>
</cp:coreProperties>
</file>

<file path=docProps/thumbnail.jpeg>
</file>